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언약" initials="고언" lastIdx="1" clrIdx="0">
    <p:extLst>
      <p:ext uri="{19B8F6BF-5375-455C-9EA6-DF929625EA0E}">
        <p15:presenceInfo xmlns:p15="http://schemas.microsoft.com/office/powerpoint/2012/main" userId="d96ddcab3a1ef8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00"/>
    <a:srgbClr val="FFE400"/>
    <a:srgbClr val="432F2E"/>
    <a:srgbClr val="FFA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2" autoAdjust="0"/>
  </p:normalViewPr>
  <p:slideViewPr>
    <p:cSldViewPr snapToGrid="0">
      <p:cViewPr>
        <p:scale>
          <a:sx n="66" d="100"/>
          <a:sy n="66" d="100"/>
        </p:scale>
        <p:origin x="155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B303A-C13D-4669-B7A9-CC63F088724A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3D7F-2DA1-4500-AAA6-DEC0AE9B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53D7F-2DA1-4500-AAA6-DEC0AE9BEB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53D7F-2DA1-4500-AAA6-DEC0AE9BEB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3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8F22C-21B3-425A-87AD-F11D0CC3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294DD-1314-4F96-95FC-FE8A92A5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6C11-53B1-4AE2-ABB1-23B5309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F23B5-2D07-4CD9-94C8-FF92BB3E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9C32-6AEA-44CE-BFFA-193B87F2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2C3FB-E2CD-4FF4-A1CA-C60CCFBA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F7F71-76E0-4DFD-AC2E-EA719581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E82A9-B307-471C-8FAB-C27AC212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C0A96-F5A2-4F14-8848-954DF8E1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32FA5-294E-4FC4-A7A0-D4C99C91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811BBE-62E4-4296-9B16-93F6D996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4C6423-24EB-4970-963C-E3FB280F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A76A6-E511-4CBC-8442-607C917F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50846-494F-45D2-8A11-1985EEBF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73B46-918C-4942-8B21-EE2EDD6E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83FC-6194-463C-AF85-887C3741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807FE-C559-4E3B-86AB-35678F84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9F237-80E9-459B-A36D-2137AEC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3E9CA-292E-4A13-B143-F68B15B5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27AA4-D69A-4FCE-A293-701229AE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C7105-F2B9-4F23-86A2-F7D3D933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7C96-7FB8-4F09-AC93-01F468AA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12D47-7E18-4836-835C-ACD06240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2953-6204-441C-9790-1518288B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ACD2C-5F1D-4122-B09A-D427903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9CDD-D97A-4D79-8DCA-3E0017F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D7A9-0B39-444F-8A1D-6A1B881A3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83B64-1FDA-4B78-9B8D-564B9759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22222-D1F9-4F5C-A34B-F2EEACD9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B051E-D28B-435D-93A4-D7CA19DF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0694A-2BC2-40DE-897C-8D1CB2D0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519B-96FD-4E40-96E1-21D76C74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23843-1E80-4290-A1CA-E7991A6E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789B8-3A52-450D-97F2-5FA2415B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ABF06-E618-4624-9C7D-D74D5750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A3130-9DE4-4B9F-A28C-C967F845C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7E743B-B2BA-4DFB-8B6F-181A1F54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7EE0A-2C88-4557-BE34-674F47B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2C5AD-C17C-4414-93BB-2FE779C5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BC14E-AA74-4394-A45E-F29C896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3E3E82-3AA6-4324-B176-BB113A2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901277-F1C0-459E-86F2-6267B27D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36FE2-C0EA-4260-B05E-070FB87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EB2C8-4736-4E94-98BD-3E36B9F6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C4651A-2C66-47DC-9138-DEA0AEFA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4DBBF-CA69-47B8-8692-AB8C54C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6855D-80EA-4309-A4C8-2F5DE611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4EB20-C40D-4F99-9808-1366D015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F185A-F940-45C3-8362-A52711CB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C9357-EEC2-412B-9370-6B474A2C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A76A1-1801-4D9D-A185-5F68B43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52CFD-6481-40F7-975A-DB4D3F5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E9C5-E4EC-47CB-B79B-2B842271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68D1D-447B-4047-BD15-66E3AA429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5EF18-AB5C-41A1-949B-DEE87DC9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8A807-76D5-47AB-B8CF-A8E7BDDF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B2752-6852-44A4-965E-7FEB057C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A929B-AEE5-4612-96F3-49CC6BFE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991CA-DA35-4A64-AA55-4AA724CB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86D2F-CC1E-4D10-B086-4CD113E3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66250-E61F-4C34-B593-80B355CE3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7FFD-DECF-4B51-A444-4DDF62331C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94E89-B729-4B12-B027-A63E2141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21800-A69D-4B45-B5D9-CF577CF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5474-CD19-494C-B929-6E9A04F4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91BE4-1B29-48EB-A991-3526E684C34C}"/>
              </a:ext>
            </a:extLst>
          </p:cNvPr>
          <p:cNvSpPr txBox="1"/>
          <p:nvPr/>
        </p:nvSpPr>
        <p:spPr>
          <a:xfrm>
            <a:off x="803868" y="2939143"/>
            <a:ext cx="185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완전탐색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43412-E163-48AA-BC7E-69FF9C635E92}"/>
              </a:ext>
            </a:extLst>
          </p:cNvPr>
          <p:cNvSpPr/>
          <p:nvPr/>
        </p:nvSpPr>
        <p:spPr>
          <a:xfrm>
            <a:off x="3473380" y="1235595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Brute-Force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AA1DE-4013-4AC8-A9C7-B47F5E62A149}"/>
              </a:ext>
            </a:extLst>
          </p:cNvPr>
          <p:cNvSpPr/>
          <p:nvPr/>
        </p:nvSpPr>
        <p:spPr>
          <a:xfrm>
            <a:off x="3473380" y="2364228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Backtracking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FF295-198B-4FB4-9FCE-CDB6F2C182DE}"/>
              </a:ext>
            </a:extLst>
          </p:cNvPr>
          <p:cNvSpPr/>
          <p:nvPr/>
        </p:nvSpPr>
        <p:spPr>
          <a:xfrm>
            <a:off x="3473380" y="3580079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Optimization Problems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314635-7A30-4176-86A3-6B40E4C7E14A}"/>
              </a:ext>
            </a:extLst>
          </p:cNvPr>
          <p:cNvSpPr/>
          <p:nvPr/>
        </p:nvSpPr>
        <p:spPr>
          <a:xfrm>
            <a:off x="3473380" y="4737445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Divide &amp; Conquer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07BD20-269C-4745-9B8D-FD16C95F5670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2692958"/>
            <a:ext cx="1008185" cy="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BCF909-33DC-49FE-BE41-73771330C67A}"/>
              </a:ext>
            </a:extLst>
          </p:cNvPr>
          <p:cNvCxnSpPr/>
          <p:nvPr/>
        </p:nvCxnSpPr>
        <p:spPr>
          <a:xfrm flipV="1">
            <a:off x="6095999" y="3911674"/>
            <a:ext cx="1008185" cy="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F2F7E-B78E-4528-9C1B-C2D56A60CAF7}"/>
              </a:ext>
            </a:extLst>
          </p:cNvPr>
          <p:cNvCxnSpPr/>
          <p:nvPr/>
        </p:nvCxnSpPr>
        <p:spPr>
          <a:xfrm flipV="1">
            <a:off x="6095998" y="5066174"/>
            <a:ext cx="1008185" cy="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9FAB2-1522-4B2E-89B4-37E70DB8E943}"/>
              </a:ext>
            </a:extLst>
          </p:cNvPr>
          <p:cNvSpPr/>
          <p:nvPr/>
        </p:nvSpPr>
        <p:spPr>
          <a:xfrm>
            <a:off x="7104181" y="4782310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Search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30C46C-65E1-4F97-AE49-46725248A7BA}"/>
              </a:ext>
            </a:extLst>
          </p:cNvPr>
          <p:cNvSpPr/>
          <p:nvPr/>
        </p:nvSpPr>
        <p:spPr>
          <a:xfrm>
            <a:off x="7127622" y="3580078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C45434-AB31-4AB6-9CCF-B3DDCFF820B2}"/>
              </a:ext>
            </a:extLst>
          </p:cNvPr>
          <p:cNvSpPr/>
          <p:nvPr/>
        </p:nvSpPr>
        <p:spPr>
          <a:xfrm>
            <a:off x="7127622" y="2361362"/>
            <a:ext cx="2622620" cy="66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N-Queens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E1DDB0-4F90-49B3-9784-245DAAA9C8E4}"/>
              </a:ext>
            </a:extLst>
          </p:cNvPr>
          <p:cNvSpPr/>
          <p:nvPr/>
        </p:nvSpPr>
        <p:spPr>
          <a:xfrm>
            <a:off x="12099425" y="-531154"/>
            <a:ext cx="1761660" cy="800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AA98E3F-D3FE-4532-8303-CF86D9532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6" t="10783"/>
          <a:stretch/>
        </p:blipFill>
        <p:spPr>
          <a:xfrm>
            <a:off x="7135492" y="2433834"/>
            <a:ext cx="661445" cy="86834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0696F-B2A4-45E2-9E45-DC516D5AA111}"/>
              </a:ext>
            </a:extLst>
          </p:cNvPr>
          <p:cNvCxnSpPr>
            <a:cxnSpLocks/>
          </p:cNvCxnSpPr>
          <p:nvPr/>
        </p:nvCxnSpPr>
        <p:spPr>
          <a:xfrm flipH="1">
            <a:off x="5435148" y="4429170"/>
            <a:ext cx="1" cy="126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496D3846-7115-4BF3-B875-AAA3104B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940" y="4363089"/>
            <a:ext cx="701087" cy="112173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FCD2F5D-726F-4CC8-A5FD-39B04D22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6" y="2427575"/>
            <a:ext cx="701087" cy="112173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AF5D519-7C0A-4E19-8FCA-615AF1984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64" y="963755"/>
            <a:ext cx="586853" cy="91439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433F318-7677-4620-BBDD-8B24522C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510" y="365882"/>
            <a:ext cx="701087" cy="1121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69B1BD-7954-4CE4-A222-A4EFE370B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001" y="-1901893"/>
            <a:ext cx="586853" cy="9143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612F02-1B95-4987-9015-A36FB1BA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10" y="-2088500"/>
            <a:ext cx="701087" cy="1121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5EDD01-0EAF-4F3E-A94A-6DF18F9A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45" y="2426137"/>
            <a:ext cx="775035" cy="9733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0B037AD-D0A7-4DF7-83AF-5FE21E02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6" t="10783"/>
          <a:stretch/>
        </p:blipFill>
        <p:spPr>
          <a:xfrm>
            <a:off x="8838872" y="652666"/>
            <a:ext cx="661445" cy="86834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390165C-3928-4571-BE41-D508734C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88" y="-2041967"/>
            <a:ext cx="701087" cy="112173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A17E18-2D86-4D7C-A8F0-5B7ACA86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66" y="-1821150"/>
            <a:ext cx="775035" cy="9733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F149A85-EFB5-4E5C-87A1-804E2EB2E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10" y="2446718"/>
            <a:ext cx="586853" cy="91439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40BF176-6B0F-44CF-A053-6167BC26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1" y="4447734"/>
            <a:ext cx="775035" cy="973300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3CF6C95-2ADF-498B-B331-C34FC5D58A4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138286" y="4460263"/>
            <a:ext cx="0" cy="463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485E21-817C-4793-9595-D6FEABF50284}"/>
              </a:ext>
            </a:extLst>
          </p:cNvPr>
          <p:cNvCxnSpPr>
            <a:cxnSpLocks/>
          </p:cNvCxnSpPr>
          <p:nvPr/>
        </p:nvCxnSpPr>
        <p:spPr>
          <a:xfrm flipH="1">
            <a:off x="9717212" y="2603783"/>
            <a:ext cx="539308" cy="12954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9559F-F18D-4C70-8773-D47AB0A6DB86}"/>
              </a:ext>
            </a:extLst>
          </p:cNvPr>
          <p:cNvCxnSpPr>
            <a:stCxn id="5" idx="6"/>
          </p:cNvCxnSpPr>
          <p:nvPr/>
        </p:nvCxnSpPr>
        <p:spPr>
          <a:xfrm>
            <a:off x="6922691" y="683743"/>
            <a:ext cx="3333829" cy="13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832E86-4A20-4C9C-B73B-9F271CED0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24388" y="-920228"/>
            <a:ext cx="2543175" cy="11906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63FB4D1-A008-4202-B611-65F6D448551D}"/>
              </a:ext>
            </a:extLst>
          </p:cNvPr>
          <p:cNvSpPr>
            <a:spLocks noChangeAspect="1"/>
          </p:cNvSpPr>
          <p:nvPr/>
        </p:nvSpPr>
        <p:spPr>
          <a:xfrm>
            <a:off x="6096000" y="270397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59EE-821D-453C-8932-C64A95FA5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09673" y="2326956"/>
            <a:ext cx="7324725" cy="25431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1ABA0BF-821F-4883-A8D9-08424AA05AC1}"/>
              </a:ext>
            </a:extLst>
          </p:cNvPr>
          <p:cNvSpPr>
            <a:spLocks noChangeAspect="1"/>
          </p:cNvSpPr>
          <p:nvPr/>
        </p:nvSpPr>
        <p:spPr>
          <a:xfrm>
            <a:off x="1881017" y="1898158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CAEE6F-7FEC-4780-A366-3B17566DCC75}"/>
              </a:ext>
            </a:extLst>
          </p:cNvPr>
          <p:cNvSpPr>
            <a:spLocks noChangeAspect="1"/>
          </p:cNvSpPr>
          <p:nvPr/>
        </p:nvSpPr>
        <p:spPr>
          <a:xfrm>
            <a:off x="6109265" y="187815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9ED9F4-73FF-4452-8D29-BEC86BEB9B5D}"/>
              </a:ext>
            </a:extLst>
          </p:cNvPr>
          <p:cNvSpPr>
            <a:spLocks noChangeAspect="1"/>
          </p:cNvSpPr>
          <p:nvPr/>
        </p:nvSpPr>
        <p:spPr>
          <a:xfrm>
            <a:off x="9996286" y="187815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0BFA28-9DC7-41FC-B6D4-74E60FD95980}"/>
              </a:ext>
            </a:extLst>
          </p:cNvPr>
          <p:cNvSpPr>
            <a:spLocks noChangeAspect="1"/>
          </p:cNvSpPr>
          <p:nvPr/>
        </p:nvSpPr>
        <p:spPr>
          <a:xfrm>
            <a:off x="738804" y="3694706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3A758C-2281-4876-8B2D-CB6FD426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24388" y="407557"/>
            <a:ext cx="2543175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2403C1-E3A5-45B6-AF57-BBF9B11A1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10829" y="-1968820"/>
            <a:ext cx="2543175" cy="11906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0F0FCF2-B778-4D47-BDD4-056DC10254A5}"/>
              </a:ext>
            </a:extLst>
          </p:cNvPr>
          <p:cNvSpPr>
            <a:spLocks noChangeAspect="1"/>
          </p:cNvSpPr>
          <p:nvPr/>
        </p:nvSpPr>
        <p:spPr>
          <a:xfrm>
            <a:off x="2724941" y="3690461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23AED0-5700-4B9D-9553-886FDDD5E615}"/>
              </a:ext>
            </a:extLst>
          </p:cNvPr>
          <p:cNvSpPr>
            <a:spLocks noChangeAspect="1"/>
          </p:cNvSpPr>
          <p:nvPr/>
        </p:nvSpPr>
        <p:spPr>
          <a:xfrm>
            <a:off x="738803" y="541558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4F8CAE-6027-459F-8F64-AD839A0AC639}"/>
              </a:ext>
            </a:extLst>
          </p:cNvPr>
          <p:cNvSpPr>
            <a:spLocks noChangeAspect="1"/>
          </p:cNvSpPr>
          <p:nvPr/>
        </p:nvSpPr>
        <p:spPr>
          <a:xfrm>
            <a:off x="5010941" y="3633269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EE779D-11AD-43D4-AD3B-83D5D021F271}"/>
              </a:ext>
            </a:extLst>
          </p:cNvPr>
          <p:cNvSpPr>
            <a:spLocks noChangeAspect="1"/>
          </p:cNvSpPr>
          <p:nvPr/>
        </p:nvSpPr>
        <p:spPr>
          <a:xfrm>
            <a:off x="7284459" y="3633269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8ED626-EBB2-4802-A19A-02CC114C78D1}"/>
              </a:ext>
            </a:extLst>
          </p:cNvPr>
          <p:cNvSpPr>
            <a:spLocks noChangeAspect="1"/>
          </p:cNvSpPr>
          <p:nvPr/>
        </p:nvSpPr>
        <p:spPr>
          <a:xfrm>
            <a:off x="9169595" y="3645027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FD0FDF-76B7-4339-B4AC-95CFDAABC77B}"/>
              </a:ext>
            </a:extLst>
          </p:cNvPr>
          <p:cNvSpPr>
            <a:spLocks noChangeAspect="1"/>
          </p:cNvSpPr>
          <p:nvPr/>
        </p:nvSpPr>
        <p:spPr>
          <a:xfrm>
            <a:off x="11129352" y="3690461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4E7C47-7DD2-4C4B-9305-7DC6F7826FA8}"/>
              </a:ext>
            </a:extLst>
          </p:cNvPr>
          <p:cNvSpPr>
            <a:spLocks noChangeAspect="1"/>
          </p:cNvSpPr>
          <p:nvPr/>
        </p:nvSpPr>
        <p:spPr>
          <a:xfrm>
            <a:off x="15701352" y="4221766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FEB5A9AD-6595-460F-80E2-FF5BE3322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40" y="4923959"/>
            <a:ext cx="826691" cy="82669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5D8562-FED5-46A3-B70D-3933F105F93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2586642" y="683743"/>
            <a:ext cx="3509358" cy="13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78AD9D-B1EA-4999-B388-3F9CC6D12671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509346" y="1097088"/>
            <a:ext cx="13265" cy="781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6F107B0-2E68-4457-A20D-3C278BE093E9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1152150" y="2603783"/>
            <a:ext cx="849933" cy="1090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111527-2FB1-4E79-BD85-B25E47C12097}"/>
              </a:ext>
            </a:extLst>
          </p:cNvPr>
          <p:cNvCxnSpPr>
            <a:endCxn id="16" idx="0"/>
          </p:cNvCxnSpPr>
          <p:nvPr/>
        </p:nvCxnSpPr>
        <p:spPr>
          <a:xfrm>
            <a:off x="2474789" y="2704845"/>
            <a:ext cx="663498" cy="985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B0099C-7F58-4156-83CF-9758292906E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5524451" y="2583779"/>
            <a:ext cx="705880" cy="11066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9DD858-60F1-4D0D-9E16-EA3F3F1244A9}"/>
              </a:ext>
            </a:extLst>
          </p:cNvPr>
          <p:cNvCxnSpPr>
            <a:stCxn id="8" idx="5"/>
          </p:cNvCxnSpPr>
          <p:nvPr/>
        </p:nvCxnSpPr>
        <p:spPr>
          <a:xfrm>
            <a:off x="6814890" y="2583779"/>
            <a:ext cx="759390" cy="11066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CC6E36-2640-4819-82E3-F9DBA638E6FB}"/>
              </a:ext>
            </a:extLst>
          </p:cNvPr>
          <p:cNvCxnSpPr>
            <a:stCxn id="9" idx="5"/>
          </p:cNvCxnSpPr>
          <p:nvPr/>
        </p:nvCxnSpPr>
        <p:spPr>
          <a:xfrm>
            <a:off x="10701911" y="2583779"/>
            <a:ext cx="741202" cy="13154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0F73EFF-FA85-4D17-BA59-A7E63B7B6455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 flipH="1">
            <a:off x="1152149" y="4521397"/>
            <a:ext cx="1" cy="894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2D5859A-B35B-499A-8D59-BD3578F942BF}"/>
              </a:ext>
            </a:extLst>
          </p:cNvPr>
          <p:cNvSpPr>
            <a:spLocks noChangeAspect="1"/>
          </p:cNvSpPr>
          <p:nvPr/>
        </p:nvSpPr>
        <p:spPr>
          <a:xfrm>
            <a:off x="5079060" y="541558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2869367-A245-43B2-B617-2E5922204727}"/>
              </a:ext>
            </a:extLst>
          </p:cNvPr>
          <p:cNvSpPr>
            <a:spLocks noChangeAspect="1"/>
          </p:cNvSpPr>
          <p:nvPr/>
        </p:nvSpPr>
        <p:spPr>
          <a:xfrm>
            <a:off x="9169595" y="541558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0F58361-E017-45E8-9EBE-8D60370A283E}"/>
              </a:ext>
            </a:extLst>
          </p:cNvPr>
          <p:cNvSpPr>
            <a:spLocks noChangeAspect="1"/>
          </p:cNvSpPr>
          <p:nvPr/>
        </p:nvSpPr>
        <p:spPr>
          <a:xfrm>
            <a:off x="11129352" y="5415584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131C57-EFB8-4A45-8C98-0BAF293A8A42}"/>
              </a:ext>
            </a:extLst>
          </p:cNvPr>
          <p:cNvCxnSpPr>
            <a:cxnSpLocks/>
          </p:cNvCxnSpPr>
          <p:nvPr/>
        </p:nvCxnSpPr>
        <p:spPr>
          <a:xfrm>
            <a:off x="7711890" y="4471718"/>
            <a:ext cx="0" cy="463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그리기이(가) 표시된 사진&#10;&#10;자동 생성된 설명">
            <a:extLst>
              <a:ext uri="{FF2B5EF4-FFF2-40B4-BE49-F238E27FC236}">
                <a16:creationId xmlns:a16="http://schemas.microsoft.com/office/drawing/2014/main" id="{4F5C9631-8604-435E-9E12-20F53E69E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98" y="4869257"/>
            <a:ext cx="826691" cy="826691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D0375C-50CB-487D-879D-FBE4014DB92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566702" y="4459960"/>
            <a:ext cx="16239" cy="955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4D8FC90-C9A5-4973-A3F1-6A14B2F4B8A4}"/>
              </a:ext>
            </a:extLst>
          </p:cNvPr>
          <p:cNvCxnSpPr>
            <a:cxnSpLocks/>
          </p:cNvCxnSpPr>
          <p:nvPr/>
        </p:nvCxnSpPr>
        <p:spPr>
          <a:xfrm>
            <a:off x="11534577" y="4459960"/>
            <a:ext cx="16239" cy="9715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A885DC1A-3B54-40D0-AD97-6543DE6F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60" y="2184793"/>
            <a:ext cx="701087" cy="112173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7AFBBDE3-3B29-4EC8-BE27-ACB722D81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6" t="10783"/>
          <a:stretch/>
        </p:blipFill>
        <p:spPr>
          <a:xfrm>
            <a:off x="4692615" y="4493040"/>
            <a:ext cx="661445" cy="86834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634806B-C202-49B8-AAA0-37AE5420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128" y="2518419"/>
            <a:ext cx="586853" cy="91439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5FC4179-013A-4DCF-A6EB-D4743ACC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5147" y="4496858"/>
            <a:ext cx="586853" cy="91439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19D52D7-4BB9-4EC3-B3C2-C457BD8A6DF9}"/>
              </a:ext>
            </a:extLst>
          </p:cNvPr>
          <p:cNvSpPr/>
          <p:nvPr/>
        </p:nvSpPr>
        <p:spPr>
          <a:xfrm>
            <a:off x="0" y="6858000"/>
            <a:ext cx="12192000" cy="63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6E6808E-9D3B-4752-95E7-EF69CC0C43FD}"/>
              </a:ext>
            </a:extLst>
          </p:cNvPr>
          <p:cNvSpPr/>
          <p:nvPr/>
        </p:nvSpPr>
        <p:spPr>
          <a:xfrm>
            <a:off x="-1" y="-623950"/>
            <a:ext cx="13861085" cy="713484"/>
          </a:xfrm>
          <a:prstGeom prst="rect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5F6A4C-9E60-4809-A733-B8FDAE23F1A5}"/>
              </a:ext>
            </a:extLst>
          </p:cNvPr>
          <p:cNvSpPr txBox="1"/>
          <p:nvPr/>
        </p:nvSpPr>
        <p:spPr>
          <a:xfrm>
            <a:off x="306330" y="-518160"/>
            <a:ext cx="682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예제 문제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State Space Tree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3" name="그림 82" descr="방, 그리기이(가) 표시된 사진&#10;&#10;자동 생성된 설명">
            <a:extLst>
              <a:ext uri="{FF2B5EF4-FFF2-40B4-BE49-F238E27FC236}">
                <a16:creationId xmlns:a16="http://schemas.microsoft.com/office/drawing/2014/main" id="{05674302-4212-4272-B8BA-33582422E6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6" y="5415584"/>
            <a:ext cx="854483" cy="854483"/>
          </a:xfrm>
          <a:prstGeom prst="rect">
            <a:avLst/>
          </a:prstGeom>
        </p:spPr>
      </p:pic>
      <p:pic>
        <p:nvPicPr>
          <p:cNvPr id="86" name="그림 85" descr="방, 그리기이(가) 표시된 사진&#10;&#10;자동 생성된 설명">
            <a:extLst>
              <a:ext uri="{FF2B5EF4-FFF2-40B4-BE49-F238E27FC236}">
                <a16:creationId xmlns:a16="http://schemas.microsoft.com/office/drawing/2014/main" id="{E9FA8942-2A90-4B23-B4C2-4327B83AE3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71" y="5415584"/>
            <a:ext cx="854483" cy="854483"/>
          </a:xfrm>
          <a:prstGeom prst="rect">
            <a:avLst/>
          </a:prstGeom>
        </p:spPr>
      </p:pic>
      <p:pic>
        <p:nvPicPr>
          <p:cNvPr id="87" name="그림 86" descr="방, 그리기이(가) 표시된 사진&#10;&#10;자동 생성된 설명">
            <a:extLst>
              <a:ext uri="{FF2B5EF4-FFF2-40B4-BE49-F238E27FC236}">
                <a16:creationId xmlns:a16="http://schemas.microsoft.com/office/drawing/2014/main" id="{97AB5463-4899-4CB5-9FD1-DAC6D1BF2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73" y="5415584"/>
            <a:ext cx="854483" cy="854483"/>
          </a:xfrm>
          <a:prstGeom prst="rect">
            <a:avLst/>
          </a:prstGeom>
        </p:spPr>
      </p:pic>
      <p:pic>
        <p:nvPicPr>
          <p:cNvPr id="88" name="그림 87" descr="방, 그리기이(가) 표시된 사진&#10;&#10;자동 생성된 설명">
            <a:extLst>
              <a:ext uri="{FF2B5EF4-FFF2-40B4-BE49-F238E27FC236}">
                <a16:creationId xmlns:a16="http://schemas.microsoft.com/office/drawing/2014/main" id="{3A31353B-DB1E-42C4-B283-F3B27B47CC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35" y="5415584"/>
            <a:ext cx="854483" cy="8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4433F318-7677-4620-BBDD-8B24522C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10" y="365882"/>
            <a:ext cx="701087" cy="1121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69B1BD-7954-4CE4-A222-A4EFE370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01" y="-1901893"/>
            <a:ext cx="586853" cy="9143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612F02-1B95-4987-9015-A36FB1BA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10" y="-2088500"/>
            <a:ext cx="701087" cy="112173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390165C-3928-4571-BE41-D508734C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8" y="-2041967"/>
            <a:ext cx="701087" cy="112173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A17E18-2D86-4D7C-A8F0-5B7ACA86B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66" y="-1821150"/>
            <a:ext cx="775035" cy="9733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F149A85-EFB5-4E5C-87A1-804E2EB2E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10" y="2446718"/>
            <a:ext cx="586853" cy="91439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40BF176-6B0F-44CF-A053-6167BC266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31" y="4447734"/>
            <a:ext cx="775035" cy="973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32E86-4A20-4C9C-B73B-9F271CED0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24388" y="-920228"/>
            <a:ext cx="2543175" cy="11906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63FB4D1-A008-4202-B611-65F6D448551D}"/>
              </a:ext>
            </a:extLst>
          </p:cNvPr>
          <p:cNvSpPr>
            <a:spLocks noChangeAspect="1"/>
          </p:cNvSpPr>
          <p:nvPr/>
        </p:nvSpPr>
        <p:spPr>
          <a:xfrm>
            <a:off x="6096000" y="270397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59EE-821D-453C-8932-C64A95FA5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09673" y="2326956"/>
            <a:ext cx="7324725" cy="254317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1ABA0BF-821F-4883-A8D9-08424AA05AC1}"/>
              </a:ext>
            </a:extLst>
          </p:cNvPr>
          <p:cNvSpPr>
            <a:spLocks noChangeAspect="1"/>
          </p:cNvSpPr>
          <p:nvPr/>
        </p:nvSpPr>
        <p:spPr>
          <a:xfrm>
            <a:off x="1881017" y="1898158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0BFA28-9DC7-41FC-B6D4-74E60FD95980}"/>
              </a:ext>
            </a:extLst>
          </p:cNvPr>
          <p:cNvSpPr>
            <a:spLocks noChangeAspect="1"/>
          </p:cNvSpPr>
          <p:nvPr/>
        </p:nvSpPr>
        <p:spPr>
          <a:xfrm>
            <a:off x="738804" y="3694706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3A758C-2281-4876-8B2D-CB6FD426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24388" y="407557"/>
            <a:ext cx="2543175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2403C1-E3A5-45B6-AF57-BBF9B11A1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10829" y="-1968820"/>
            <a:ext cx="2543175" cy="119062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2023AED0-5700-4B9D-9553-886FDDD5E615}"/>
              </a:ext>
            </a:extLst>
          </p:cNvPr>
          <p:cNvSpPr>
            <a:spLocks noChangeAspect="1"/>
          </p:cNvSpPr>
          <p:nvPr/>
        </p:nvSpPr>
        <p:spPr>
          <a:xfrm>
            <a:off x="738803" y="5431493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4E7C47-7DD2-4C4B-9305-7DC6F7826FA8}"/>
              </a:ext>
            </a:extLst>
          </p:cNvPr>
          <p:cNvSpPr>
            <a:spLocks noChangeAspect="1"/>
          </p:cNvSpPr>
          <p:nvPr/>
        </p:nvSpPr>
        <p:spPr>
          <a:xfrm>
            <a:off x="15701352" y="4221766"/>
            <a:ext cx="826691" cy="826691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5D8562-FED5-46A3-B70D-3933F105F93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2586642" y="683743"/>
            <a:ext cx="3509358" cy="13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6F107B0-2E68-4457-A20D-3C278BE093E9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1152150" y="2603783"/>
            <a:ext cx="849933" cy="1090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0F73EFF-FA85-4D17-BA59-A7E63B7B6455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 flipH="1">
            <a:off x="1152149" y="4521397"/>
            <a:ext cx="1" cy="910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19D52D7-4BB9-4EC3-B3C2-C457BD8A6DF9}"/>
              </a:ext>
            </a:extLst>
          </p:cNvPr>
          <p:cNvSpPr/>
          <p:nvPr/>
        </p:nvSpPr>
        <p:spPr>
          <a:xfrm>
            <a:off x="0" y="6858000"/>
            <a:ext cx="12192000" cy="63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6E6808E-9D3B-4752-95E7-EF69CC0C43FD}"/>
              </a:ext>
            </a:extLst>
          </p:cNvPr>
          <p:cNvSpPr/>
          <p:nvPr/>
        </p:nvSpPr>
        <p:spPr>
          <a:xfrm>
            <a:off x="0" y="-623950"/>
            <a:ext cx="12192000" cy="713484"/>
          </a:xfrm>
          <a:prstGeom prst="rect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5F6A4C-9E60-4809-A733-B8FDAE23F1A5}"/>
              </a:ext>
            </a:extLst>
          </p:cNvPr>
          <p:cNvSpPr txBox="1"/>
          <p:nvPr/>
        </p:nvSpPr>
        <p:spPr>
          <a:xfrm>
            <a:off x="306330" y="-518160"/>
            <a:ext cx="682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예제 문제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DFS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유사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3" name="그림 82" descr="방, 그리기이(가) 표시된 사진&#10;&#10;자동 생성된 설명">
            <a:extLst>
              <a:ext uri="{FF2B5EF4-FFF2-40B4-BE49-F238E27FC236}">
                <a16:creationId xmlns:a16="http://schemas.microsoft.com/office/drawing/2014/main" id="{05674302-4212-4272-B8BA-33582422E6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6" y="5430824"/>
            <a:ext cx="854483" cy="854483"/>
          </a:xfrm>
          <a:prstGeom prst="rect">
            <a:avLst/>
          </a:prstGeom>
        </p:spPr>
      </p:pic>
      <p:sp>
        <p:nvSpPr>
          <p:cNvPr id="23" name="원호 22">
            <a:extLst>
              <a:ext uri="{FF2B5EF4-FFF2-40B4-BE49-F238E27FC236}">
                <a16:creationId xmlns:a16="http://schemas.microsoft.com/office/drawing/2014/main" id="{263F18E2-EF1A-4446-A2E5-AFB26A091614}"/>
              </a:ext>
            </a:extLst>
          </p:cNvPr>
          <p:cNvSpPr/>
          <p:nvPr/>
        </p:nvSpPr>
        <p:spPr>
          <a:xfrm rot="15897085">
            <a:off x="-310767" y="754775"/>
            <a:ext cx="9522680" cy="8359217"/>
          </a:xfrm>
          <a:prstGeom prst="arc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87C6C6BB-EAC0-44BA-8197-C7E86EC08B01}"/>
              </a:ext>
            </a:extLst>
          </p:cNvPr>
          <p:cNvSpPr/>
          <p:nvPr/>
        </p:nvSpPr>
        <p:spPr>
          <a:xfrm rot="10194787">
            <a:off x="134206" y="5255050"/>
            <a:ext cx="482047" cy="63368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1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</Words>
  <Application>Microsoft Office PowerPoint</Application>
  <PresentationFormat>와이드스크린</PresentationFormat>
  <Paragraphs>12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14</cp:revision>
  <dcterms:created xsi:type="dcterms:W3CDTF">2019-12-20T06:47:04Z</dcterms:created>
  <dcterms:modified xsi:type="dcterms:W3CDTF">2019-12-20T09:30:36Z</dcterms:modified>
</cp:coreProperties>
</file>