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F9"/>
    <a:srgbClr val="ECF2FA"/>
    <a:srgbClr val="C5D7EF"/>
    <a:srgbClr val="D0FF97"/>
    <a:srgbClr val="D9FF6D"/>
    <a:srgbClr val="9DD700"/>
    <a:srgbClr val="D5EC89"/>
    <a:srgbClr val="EAE496"/>
    <a:srgbClr val="EEE874"/>
    <a:srgbClr val="69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E10BF-0707-4426-B836-87A1C5EA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49A6A-4EAF-49E6-8826-366072E3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53622-25DF-42FE-8DD5-BB9A82D2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62B09-361F-486A-A664-0538D4D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3162E-30A6-467B-A553-7ADEE43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2ED8F-9345-4EBF-8522-C6B2138D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8CF78-B785-4DBE-8673-11F4786A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9D38F-E4CC-48FA-A7C7-7CD8FC66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E3460-ADE2-472B-B310-CF80E4BA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C419A-0A0C-422D-87FF-9210CBE3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4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FB38C-5089-43FF-AED6-8EC67B66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D592C-6300-405D-B485-3422FFC3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F6436-1D8D-4558-912F-EF53A396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C5266-5EED-4216-A9A3-928136B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BAAE9-6C18-4C90-BBC3-42C1F699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906B-A22D-4BD1-90B5-8B44E06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D83C3-6778-4A97-8D3F-F56420F9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0CC4C-2E8C-4BF9-8DA9-37E130FA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1552-488D-48E3-9FC0-2BA5D66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3DE80-87AB-4313-AFFB-64A0C32D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FB01A-A88E-4A4F-AA23-E51C6C13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7BD47-90F9-47ED-BE1C-A8F34CF7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A99A7-5EAF-4058-93E4-81AD662F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13A37-E93E-4CA1-ADA3-7830883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3DB7E-3EDC-4033-8F72-0E15B640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3024-2E08-4C3E-8C20-B339DEA1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01215-69D3-42B0-BE82-6F1A9AEB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18240-1BFE-4827-91C3-C1A1448A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07DE1-91F5-4E50-8B1C-898D4B22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103B5-C75C-4F60-88AD-31AC0FCD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D4C60-371D-4868-91DA-E1FFE71D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354F-1809-4F2F-B13E-C1009C36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2F633-E688-499E-9A1E-19EA7D28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A45C9-075C-43AB-A83C-493864C2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02A1B3-0838-4BBB-9D3F-35EFF22FA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AED05-6558-497C-AF39-80A0D2450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A26B83-352D-4B08-93D0-F91AFD4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BB19E-8C0E-4C8C-A036-03A6ED68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06918-C2FB-46F3-8FED-DD91168D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D9DE7-5FA2-4BF0-9458-4F12E4D8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70371-523F-4EE0-9CE0-427DF76D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A7C470-9969-47E6-AA1F-F73B7002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AA4EE-F73A-44C8-AFBB-9297783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0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5FA1B4-F717-41F2-A322-B2F0DC6D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EC24ED-88FE-4BEA-9A1B-FAB69761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BCEDF-3B3C-4C99-A6DF-ACD0000F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1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3655-1B93-43E5-9E8F-B70D48E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3D42-FEF7-4AD0-9D3A-7D490E4E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B6C20-9E53-4031-8A92-FD93C8C5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3DC3C-FB0A-4E77-8D30-98B6FB9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4AFDF-990D-4068-93E9-5145BD23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A8DCE-8C06-4FEB-9A9E-757B3949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0CEE-033C-4CE3-A865-FE3CED42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7E395-8EA7-4737-8396-45E551047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E242A-A664-499D-9011-2409AC54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F7D15-C475-40F9-8DDF-7621917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8FA34-F56D-441D-88C8-5B638E5D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E40FA-3CCF-4DFB-990E-91D5087F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2723E0-557D-4367-A1F1-390A6D7B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A3297-34E4-4D85-B1BA-F5B38EBC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0E7E9-986C-4B01-8405-3920D26B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8387-8F95-4641-ACB5-898AAD5C65E8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AC3F5-87A3-4A9C-B9C2-550747E05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E931A-BB95-49F6-8BA0-FA4E306A1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56AF7-231A-481A-BD2F-EB054BDD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85" y="2904639"/>
            <a:ext cx="8510101" cy="10308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F269-4D7B-43D7-808D-835CD79A82AE}"/>
              </a:ext>
            </a:extLst>
          </p:cNvPr>
          <p:cNvSpPr/>
          <p:nvPr/>
        </p:nvSpPr>
        <p:spPr>
          <a:xfrm>
            <a:off x="3284376" y="2904639"/>
            <a:ext cx="485191" cy="1030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DFA4C62-C438-45D3-99F2-91A8485D742B}"/>
              </a:ext>
            </a:extLst>
          </p:cNvPr>
          <p:cNvGrpSpPr/>
          <p:nvPr/>
        </p:nvGrpSpPr>
        <p:grpSpPr>
          <a:xfrm>
            <a:off x="3192940" y="1388289"/>
            <a:ext cx="6104702" cy="4081423"/>
            <a:chOff x="3043649" y="1388288"/>
            <a:chExt cx="6104702" cy="4081423"/>
          </a:xfrm>
        </p:grpSpPr>
        <p:pic>
          <p:nvPicPr>
            <p:cNvPr id="5" name="그림 4" descr="그리기, 옅은이(가) 표시된 사진&#10;&#10;자동 생성된 설명">
              <a:extLst>
                <a:ext uri="{FF2B5EF4-FFF2-40B4-BE49-F238E27FC236}">
                  <a16:creationId xmlns:a16="http://schemas.microsoft.com/office/drawing/2014/main" id="{48E1C9BA-5C4A-4186-BCAB-33DCBE38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781" y="1388288"/>
              <a:ext cx="5455570" cy="40814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CE257E-9FC7-4854-8E5A-AC1B34B60A20}"/>
                </a:ext>
              </a:extLst>
            </p:cNvPr>
            <p:cNvSpPr txBox="1"/>
            <p:nvPr/>
          </p:nvSpPr>
          <p:spPr>
            <a:xfrm>
              <a:off x="4048966" y="4324725"/>
              <a:ext cx="36952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Crush Error</a:t>
              </a:r>
              <a:endParaRPr lang="ko-KR" altLang="en-US" sz="480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8" name="그림 7" descr="우산이(가) 표시된 사진&#10;&#10;자동 생성된 설명">
              <a:extLst>
                <a:ext uri="{FF2B5EF4-FFF2-40B4-BE49-F238E27FC236}">
                  <a16:creationId xmlns:a16="http://schemas.microsoft.com/office/drawing/2014/main" id="{0AF77AF3-576C-4DF7-8EEF-48EDAB46D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649" y="1682186"/>
              <a:ext cx="2010635" cy="2010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36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5</cp:revision>
  <dcterms:created xsi:type="dcterms:W3CDTF">2020-07-04T08:34:53Z</dcterms:created>
  <dcterms:modified xsi:type="dcterms:W3CDTF">2020-07-04T09:13:27Z</dcterms:modified>
</cp:coreProperties>
</file>