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61" r:id="rId5"/>
    <p:sldId id="264" r:id="rId6"/>
    <p:sldId id="265" r:id="rId7"/>
    <p:sldId id="266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언약" initials="고" lastIdx="1" clrIdx="0">
    <p:extLst>
      <p:ext uri="{19B8F6BF-5375-455C-9EA6-DF929625EA0E}">
        <p15:presenceInfo xmlns:p15="http://schemas.microsoft.com/office/powerpoint/2012/main" userId="고언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9T16:34:44.289" idx="1">
    <p:pos x="7288" y="252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9C808-EE49-4178-8C96-88D2B51D0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0133F9-43E9-42D6-B4DD-5FEA87400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B074E-68DF-4511-A740-4D63D33B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E46D-25A8-44F3-96EB-4FE9E98F281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5B26F5-9A19-4CDC-BFE4-80E0CFA7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0FE56-B35F-4A21-9EAD-B33AB95D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546D-CE24-44D6-B7A0-06C24EC14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9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A981F-62FF-4D26-B9CB-0D4C8C2B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3DF53A-723D-41BE-8882-2CA2C9C18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E6CDD-1DA4-4242-82EF-8DBDED7D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E46D-25A8-44F3-96EB-4FE9E98F281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EB702-4E3B-41FD-982B-7CD51EA0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C7074-3C51-41CF-AD3D-549A5CB7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546D-CE24-44D6-B7A0-06C24EC14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9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0F7469-2B14-4B35-86AE-7DB715627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08271A-53CA-4391-95BA-964F6610E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C8F00-F6AC-4D87-93AD-A867C4A8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E46D-25A8-44F3-96EB-4FE9E98F281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726A3A-84BE-4E23-A70D-6B28DBC1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530FC-63D3-4E82-A247-C2C12908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546D-CE24-44D6-B7A0-06C24EC14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9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D34C1-36B3-4E0F-BB50-C1ED903C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0AB7C-62AF-4F32-8A75-443D734B2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5B0D1-5B0D-4531-AFE4-45FAB391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E46D-25A8-44F3-96EB-4FE9E98F281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D0021-CF14-4C14-97ED-8FEA586E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26ACE-C555-4B7D-A322-1CC7AE38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546D-CE24-44D6-B7A0-06C24EC14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16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AC4DC-AAC2-4CFE-B68B-684CDDDD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23F7F-8C95-4E98-9F6F-96AF73A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286A49-321B-4F7E-8474-6B1E4055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E46D-25A8-44F3-96EB-4FE9E98F281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BB165A-F9B4-41B5-9BE7-7818CB3D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B6806-7477-4C57-A3D2-0B3CE130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546D-CE24-44D6-B7A0-06C24EC14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677C5-C4B0-4580-919A-074D3774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5D26B-5B8F-4753-8A27-29F1660D5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BC47C9-6654-42AB-B784-A34A7EC7E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0D0BD1-E1D6-4F14-9072-E3395BAE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E46D-25A8-44F3-96EB-4FE9E98F281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5ADC46-A0FE-446F-98B7-FD4D1169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3364B2-EC5E-4ED9-9FBB-31D06A2E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546D-CE24-44D6-B7A0-06C24EC14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37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26054-7AA4-494C-8812-EE08C3BD6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AD03DB-2C3F-4559-9F51-9426F0506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917419-A602-4EBB-AA74-D2F1FBE25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930CD2-A68A-4D1B-AE3B-C555C1E4A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8327C0-51C4-4B57-B52B-EE1BBC9DF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8FD750-892F-4085-82C0-6EBFDEE1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E46D-25A8-44F3-96EB-4FE9E98F281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A8FE8B-04D0-474D-BCB6-0F0E2724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83C9CA-7C80-42FB-868A-C24A0CC2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546D-CE24-44D6-B7A0-06C24EC14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63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CE372-3107-488B-A1E9-0F13DC97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CF89E9-980C-4E2B-8C26-2408A07D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E46D-25A8-44F3-96EB-4FE9E98F281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B45484-FD8E-4A00-8140-C0A07782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99E686-1CD0-46D3-AF97-14C44004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546D-CE24-44D6-B7A0-06C24EC14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98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16AA80-839E-426C-B3FA-9CAD656A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E46D-25A8-44F3-96EB-4FE9E98F281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9829CE-586C-4C66-A5D2-289CFAA1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A9C6B8-7F9D-4900-AAAB-1114A637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546D-CE24-44D6-B7A0-06C24EC14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90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91D51-4DED-482A-BF18-32EDFA08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55C04-60F0-45F8-B1D0-68CEE3FE3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E1277-07D5-4DB7-BFC1-E74C62FAE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E8C901-4DDD-4A7D-AF95-358273217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E46D-25A8-44F3-96EB-4FE9E98F281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77DD34-A46B-43DE-B32B-EE8A7453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637168-C9A6-4354-AE95-5A34E43F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546D-CE24-44D6-B7A0-06C24EC14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4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86EFF-2E3F-4BE7-9F5A-9ABEADB8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FB8D02-7E7F-46F0-8D59-D1B5957BB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ED2AE3-80A0-4B85-9442-4BC517373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8AB93-129A-4209-A82C-03EA9BD9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E46D-25A8-44F3-96EB-4FE9E98F281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5249FD-F741-4262-880E-CA737014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15409A-AEB3-468F-B3D3-24C7ABE5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546D-CE24-44D6-B7A0-06C24EC14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69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53A786-8EAA-4FD5-9196-CBE87BBE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46F2C-95AA-4D38-BD6C-66CA89767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F93E2-D57C-412F-A0AF-9E0834052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FE46D-25A8-44F3-96EB-4FE9E98F281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E3BAA-5969-42FA-87C4-78E64322E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F266F-B098-4F5F-A208-F81C0F69E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E546D-CE24-44D6-B7A0-06C24EC14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관문이(가) 표시된 사진&#10;&#10;자동 생성된 설명">
            <a:extLst>
              <a:ext uri="{FF2B5EF4-FFF2-40B4-BE49-F238E27FC236}">
                <a16:creationId xmlns:a16="http://schemas.microsoft.com/office/drawing/2014/main" id="{20DCC5C0-0E4C-48CC-BBD3-F8D8039F5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BF3CE6C-EB82-4E6C-BAC9-F5A1FAE57788}"/>
              </a:ext>
            </a:extLst>
          </p:cNvPr>
          <p:cNvSpPr/>
          <p:nvPr/>
        </p:nvSpPr>
        <p:spPr>
          <a:xfrm>
            <a:off x="-216882" y="-333374"/>
            <a:ext cx="12662882" cy="755967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89EB-67E9-49A5-BD0B-22357DA3E82A}"/>
              </a:ext>
            </a:extLst>
          </p:cNvPr>
          <p:cNvSpPr txBox="1"/>
          <p:nvPr/>
        </p:nvSpPr>
        <p:spPr>
          <a:xfrm>
            <a:off x="4207906" y="3171943"/>
            <a:ext cx="77427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네트워크 공부 가이드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7195EC5-E867-440E-AA64-44F2BB1723DC}"/>
              </a:ext>
            </a:extLst>
          </p:cNvPr>
          <p:cNvSpPr/>
          <p:nvPr/>
        </p:nvSpPr>
        <p:spPr>
          <a:xfrm>
            <a:off x="4207908" y="2496622"/>
            <a:ext cx="3694667" cy="675322"/>
          </a:xfrm>
          <a:prstGeom prst="roundRect">
            <a:avLst>
              <a:gd name="adj" fmla="val 3589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1CEA8-B6E5-4AD1-9DB5-BDA8322A1D98}"/>
              </a:ext>
            </a:extLst>
          </p:cNvPr>
          <p:cNvSpPr txBox="1"/>
          <p:nvPr/>
        </p:nvSpPr>
        <p:spPr>
          <a:xfrm>
            <a:off x="4323040" y="2506146"/>
            <a:ext cx="3446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How</a:t>
            </a:r>
            <a:r>
              <a:rPr lang="ko-KR" altLang="en-US" sz="36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sz="36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to Study</a:t>
            </a:r>
          </a:p>
        </p:txBody>
      </p:sp>
      <p:pic>
        <p:nvPicPr>
          <p:cNvPr id="7" name="그림 6" descr="텍스트, 녹색이(가) 표시된 사진&#10;&#10;자동 생성된 설명">
            <a:extLst>
              <a:ext uri="{FF2B5EF4-FFF2-40B4-BE49-F238E27FC236}">
                <a16:creationId xmlns:a16="http://schemas.microsoft.com/office/drawing/2014/main" id="{E289F794-B3FB-4FEF-ADD4-2208051D1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11" y="1495771"/>
            <a:ext cx="2752794" cy="372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5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121C76-A5F2-49C5-9188-01B95D3AFF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5371" r="5208" b="6574"/>
          <a:stretch/>
        </p:blipFill>
        <p:spPr>
          <a:xfrm>
            <a:off x="622300" y="400050"/>
            <a:ext cx="109474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51E116-DC72-46D7-9274-BB7FC1734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895"/>
            <a:ext cx="12192000" cy="59102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BC4CAAB-F2E9-48ED-A5A4-CE0CA03C13EA}"/>
              </a:ext>
            </a:extLst>
          </p:cNvPr>
          <p:cNvSpPr/>
          <p:nvPr/>
        </p:nvSpPr>
        <p:spPr>
          <a:xfrm>
            <a:off x="8940800" y="4533900"/>
            <a:ext cx="3162300" cy="1850205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889923-3913-480A-B604-923CC5CF1A3E}"/>
              </a:ext>
            </a:extLst>
          </p:cNvPr>
          <p:cNvSpPr/>
          <p:nvPr/>
        </p:nvSpPr>
        <p:spPr>
          <a:xfrm>
            <a:off x="6096000" y="5486400"/>
            <a:ext cx="3162300" cy="148405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96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1B053FC-FEE3-4BAB-AEFC-095DD82F54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" r="8124"/>
          <a:stretch/>
        </p:blipFill>
        <p:spPr>
          <a:xfrm>
            <a:off x="4200525" y="1333500"/>
            <a:ext cx="3482975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6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D67395-5344-4D48-810C-561EE0911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304800"/>
            <a:ext cx="2381250" cy="6248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47A564B-96A3-4910-B665-A6920E841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7134225" y="254000"/>
            <a:ext cx="23812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7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6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149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74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1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6</Words>
  <Application>Microsoft Office PowerPoint</Application>
  <PresentationFormat>와이드스크린</PresentationFormat>
  <Paragraphs>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나눔스퀘어_ac ExtraBold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15</cp:revision>
  <dcterms:created xsi:type="dcterms:W3CDTF">2020-12-29T06:50:29Z</dcterms:created>
  <dcterms:modified xsi:type="dcterms:W3CDTF">2020-12-29T14:25:01Z</dcterms:modified>
</cp:coreProperties>
</file>