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AE0C-0FF3-4A66-A49F-607F88F02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DD1DC-4FBA-4577-A110-EC9BB387A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B6083-254B-4176-BCAF-0031C5E5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7C6D9-AB78-448F-94C2-06719E03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B468E-286C-4B80-B591-52DC830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20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B056D-B5B9-4F9E-BDB6-192F871A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80531-A196-4E8C-ABF0-6BDB15051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B2375-9B58-4D9C-8048-44BB96B9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52B84-43BF-424C-A769-2C4FD48A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380A0-17C5-4F62-9EFC-1D171E81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6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E5579C-B0B8-46EB-959D-CB2788365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49862-37A3-4BDA-8C66-AA443B309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22C47-34ED-4006-8A77-F9C2CC58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B2AAB-CDAB-41FE-B1E6-7631208D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312FB-6677-4A5C-BF9E-2151BE87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BBFED-65B1-44B7-8929-C711BFCF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C2444-1BE0-4679-BBCA-6AFA1528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17DD2-C0F3-4574-A2B7-BA5D397D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CB57F-696A-4F8A-A24D-6B141AE8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EF073-EAFB-4ABD-8EA6-36B470A9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AE63D-1D27-49E8-B514-306D1A73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3E142-0372-48B6-8358-1F96880A6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22753-B378-49AE-B16A-6B4C25CC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40AE6-32E2-4CB2-A025-44D494AD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58C47-9284-49CF-97DB-579EB45F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9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AEC3-543F-4F8D-9DD0-DEB8BAB4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42ABB-20FC-4E61-875B-948685CDD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6E395-910F-43BD-AD29-FE51484C7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6FCDA-E69C-4AC6-B701-ED385F03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6F6AD-B669-4CBA-96BB-04BE0585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BC53C-96DB-47CE-8EA5-22755E6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2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59AE7-56D5-46F3-9904-8AE17329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F61BE-7614-427D-B27A-6706FE43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54F811-7C7B-40CC-91EA-8A250F8A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854FD3-36BB-465D-BCE2-A5D842A6A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C4EFE9-8898-4955-9B98-FC9F59077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C83F05-D86A-4496-ABC0-F0E94365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EDB928-C544-4418-BBDB-BAC16490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8FC335-4730-4C8E-92C1-217AA2EA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2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D2110-E149-4492-97D8-76DE5D84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9BB85D-0867-490A-8B27-C6BAC761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9BA01D-6179-4738-9A87-DB761564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F4FE0-B4B5-4E78-A485-2BE09333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220DE-C513-4FBB-88FD-AC821BB3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55186A-886F-4A80-985A-CD638316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C34A6-3015-4C02-97EA-76E0EDBC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61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A15FF-C4E1-473C-97BB-2D4C355E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578ED-BB2B-47A9-B6E4-D2323B0C0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25884E-696E-46FA-AFBB-19EF1D5B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2D447-FC5E-4C3B-A379-5C40CBCC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05A08-CBDB-4938-AD6A-802BD95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1F4CE-F60F-442E-9D84-AACCEC74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9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9A9EC-97EE-4ABB-AAF2-0E276950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04E11-1587-4F68-A375-A7ED355C3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D6C1C-B76A-46F1-913B-CFC29AA76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4D7F3-C125-42FF-9FA7-D2B52E95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7B763-8C01-49BE-8E00-DCDE48B4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FB8BF-59B9-46E3-A16A-E65D5471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3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AA1CFE-1C29-4154-9875-D3887B07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3FDF8-B761-4C10-9821-219E8AB1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69220-1872-4915-8BDA-A6B3425A1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A0BCD-257C-45E7-A508-DD8ACD8B3760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30269-DEB9-4728-B260-C486B388B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D9B5C-0E7B-4986-A60C-CBC70F304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D21E-2DFF-4FA1-8E37-7939108CC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E3B082-75A9-47A8-8E25-20651649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781435"/>
            <a:ext cx="12192000" cy="3261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139FA-946F-4247-9EDF-BEB716781100}"/>
              </a:ext>
            </a:extLst>
          </p:cNvPr>
          <p:cNvSpPr txBox="1"/>
          <p:nvPr/>
        </p:nvSpPr>
        <p:spPr>
          <a:xfrm>
            <a:off x="1045028" y="4152122"/>
            <a:ext cx="9498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message:</a:t>
            </a:r>
          </a:p>
          <a:p>
            <a:r>
              <a:rPr lang="en-US" altLang="ko-KR"/>
              <a:t>   'Could not connect to any servers in your MongoDB Atlas cluster. Make sure your current IP address is on your Atlas cluster\'s IP whitelist: https://docs.atlas.mongodb.com/security-whitelist/.',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5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A25072D-85EC-4D2F-A03E-02B42DEE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875"/>
            <a:ext cx="11825067" cy="29177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69027C6-7FB7-4F41-8F3D-09CCB110DFC0}"/>
              </a:ext>
            </a:extLst>
          </p:cNvPr>
          <p:cNvSpPr/>
          <p:nvPr/>
        </p:nvSpPr>
        <p:spPr>
          <a:xfrm>
            <a:off x="1418253" y="4124131"/>
            <a:ext cx="1894114" cy="139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220B9B-16E0-428C-89AF-35C546E98145}"/>
              </a:ext>
            </a:extLst>
          </p:cNvPr>
          <p:cNvSpPr/>
          <p:nvPr/>
        </p:nvSpPr>
        <p:spPr>
          <a:xfrm>
            <a:off x="1418253" y="4343400"/>
            <a:ext cx="1894114" cy="139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005242-D335-4D5B-86C6-358C785652EA}"/>
              </a:ext>
            </a:extLst>
          </p:cNvPr>
          <p:cNvSpPr/>
          <p:nvPr/>
        </p:nvSpPr>
        <p:spPr>
          <a:xfrm>
            <a:off x="10963469" y="3293706"/>
            <a:ext cx="861598" cy="27058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0F5184E-20F1-4870-9059-341AC961B278}"/>
              </a:ext>
            </a:extLst>
          </p:cNvPr>
          <p:cNvSpPr/>
          <p:nvPr/>
        </p:nvSpPr>
        <p:spPr>
          <a:xfrm>
            <a:off x="10328988" y="3312366"/>
            <a:ext cx="634481" cy="2332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D72A15-A838-446C-ABC9-05C0AFE44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32"/>
          <a:stretch/>
        </p:blipFill>
        <p:spPr>
          <a:xfrm>
            <a:off x="2813180" y="1924874"/>
            <a:ext cx="4702628" cy="29177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027CD43-3342-4560-95A8-B19EB92B01A1}"/>
              </a:ext>
            </a:extLst>
          </p:cNvPr>
          <p:cNvSpPr/>
          <p:nvPr/>
        </p:nvSpPr>
        <p:spPr>
          <a:xfrm>
            <a:off x="0" y="1063690"/>
            <a:ext cx="2813180" cy="4404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705AB7-18EB-4137-B754-90E0E467C3CF}"/>
              </a:ext>
            </a:extLst>
          </p:cNvPr>
          <p:cNvSpPr/>
          <p:nvPr/>
        </p:nvSpPr>
        <p:spPr>
          <a:xfrm>
            <a:off x="4229100" y="4124131"/>
            <a:ext cx="1950720" cy="359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5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BDC21FD-AF64-46B4-BEE1-A5282396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1624012"/>
            <a:ext cx="6419850" cy="36099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B640552-8CC5-4F98-A76B-0EED131DB1F8}"/>
              </a:ext>
            </a:extLst>
          </p:cNvPr>
          <p:cNvSpPr/>
          <p:nvPr/>
        </p:nvSpPr>
        <p:spPr>
          <a:xfrm>
            <a:off x="3213928" y="3004146"/>
            <a:ext cx="1624771" cy="270588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6BDAE8-D82A-4830-85EB-21969BE8E9D8}"/>
              </a:ext>
            </a:extLst>
          </p:cNvPr>
          <p:cNvSpPr/>
          <p:nvPr/>
        </p:nvSpPr>
        <p:spPr>
          <a:xfrm>
            <a:off x="8420100" y="4832946"/>
            <a:ext cx="777239" cy="341034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8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D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빠르게 배우는 Node.js와 NPM 설치부터 개념잡기 - Dev. DY">
            <a:extLst>
              <a:ext uri="{FF2B5EF4-FFF2-40B4-BE49-F238E27FC236}">
                <a16:creationId xmlns:a16="http://schemas.microsoft.com/office/drawing/2014/main" id="{41A36824-AB80-4C53-AC49-E08F89B68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19" y="938212"/>
            <a:ext cx="8407561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2E7F84-FC0D-44F9-8821-15F108EFFAFD}"/>
              </a:ext>
            </a:extLst>
          </p:cNvPr>
          <p:cNvSpPr txBox="1"/>
          <p:nvPr/>
        </p:nvSpPr>
        <p:spPr>
          <a:xfrm>
            <a:off x="4289424" y="4191000"/>
            <a:ext cx="421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Crush Error</a:t>
            </a:r>
            <a:endParaRPr lang="ko-KR" altLang="en-US" sz="54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" name="그림 5" descr="우산이(가) 표시된 사진&#10;&#10;자동 생성된 설명">
            <a:extLst>
              <a:ext uri="{FF2B5EF4-FFF2-40B4-BE49-F238E27FC236}">
                <a16:creationId xmlns:a16="http://schemas.microsoft.com/office/drawing/2014/main" id="{6AEA4FE6-42B1-41FF-A503-ED049C07E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65" y="1682186"/>
            <a:ext cx="2010635" cy="20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3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64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0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Office PowerPoint</Application>
  <PresentationFormat>와이드스크린</PresentationFormat>
  <Paragraphs>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3</cp:revision>
  <dcterms:created xsi:type="dcterms:W3CDTF">2020-05-16T09:09:02Z</dcterms:created>
  <dcterms:modified xsi:type="dcterms:W3CDTF">2020-05-16T13:17:43Z</dcterms:modified>
</cp:coreProperties>
</file>