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400"/>
    <a:srgbClr val="F5D158"/>
    <a:srgbClr val="EF5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0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C8F92-DD22-422B-AE40-3CE32C0AB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BFCF6D-0B32-46D0-A210-179F0362A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3E741-18DB-423C-A5F7-250AE520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249-D801-495A-A087-4C90DB72DA9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DEDE5-1372-482F-AFF5-7FF0834D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D8C93-809B-463A-8609-FACD5252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E62-B933-4D24-9CA0-30F7CC54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15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E3AC-EC80-4FAE-BC08-00313628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00AE36-91FD-47B2-864B-7C5F888E1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0E91B1-3293-4192-81F3-A04559DB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249-D801-495A-A087-4C90DB72DA9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CB0EA-847E-4116-8516-009C0AD0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D94212-82B4-4562-8985-4DB2DAF6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E62-B933-4D24-9CA0-30F7CC54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7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8A3CA5-8974-40DE-92DA-198E3113F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39F746-B340-4C67-80BF-9C12E2877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DF800-AE88-4A0C-9C92-FEAB5B68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249-D801-495A-A087-4C90DB72DA9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3F2AF-D7BA-4CB9-AB2F-A3FFA312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CE489-68F7-4844-B6C7-4EF5314C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E62-B933-4D24-9CA0-30F7CC54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38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8D35D-655A-41AA-9B60-351BCDCF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7A829-A34B-4936-8251-DD6448F1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1907D-5657-4CD8-BE57-10BD36BF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249-D801-495A-A087-4C90DB72DA9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85EAA-0C56-4670-A3DD-373856FB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BA107-7B9F-4ECD-8B57-28F3451E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E62-B933-4D24-9CA0-30F7CC54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25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45625-2E37-4B7C-AC9D-9C84994E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12C903-BB8E-4276-9FCF-543F5801F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621-0AD9-406D-8ECA-2277966B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249-D801-495A-A087-4C90DB72DA9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32158-7A27-4CE6-9383-4A2F027E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3498D-DD83-438B-AE1C-F3E2AEF9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E62-B933-4D24-9CA0-30F7CC54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60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74CDA-805E-4849-ABE1-39E6379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3FFAC4-8E5D-4BB3-BAE9-73925B7AF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A3629E-6B8D-4259-BDD0-69C510A1E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198BCD-218F-46AA-9E9D-B1607C93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249-D801-495A-A087-4C90DB72DA9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AB7BCC-7D82-4287-9202-399E7662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B813D-FAFF-4466-ABB4-613A04C4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E62-B933-4D24-9CA0-30F7CC54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33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089F1-45DD-44DE-9A84-C38CB9BE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2726-466B-4977-9A2F-791412D5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7ED127-3266-4E82-98D3-1D6AC50AC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5147F6-4647-4F7A-A1E5-88D8FCA09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324574-8F55-4125-ABA5-54D2FA794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17E6C6-0F6B-4610-92CA-8A875B2C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249-D801-495A-A087-4C90DB72DA9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2D91F4-556A-4A2B-8C53-0F4966D1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DA7380-67DA-4930-9B3E-BE367070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E62-B933-4D24-9CA0-30F7CC54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74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E68B4-F43F-4198-BC9A-55F43380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705301-7684-4FAF-AEAC-693D38ED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249-D801-495A-A087-4C90DB72DA9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A9A809-489D-4D39-A633-8D72323A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8BC72B-B4DB-43BA-ACDC-8191C01D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E62-B933-4D24-9CA0-30F7CC54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0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AB3116-A382-407C-8CF5-D9F08A29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249-D801-495A-A087-4C90DB72DA9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CAB092-B612-4083-8B70-285F6AC9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B90457-A959-4BF8-B93B-2079487A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E62-B933-4D24-9CA0-30F7CC54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8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FFD79-A226-458F-9281-F51D7C30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E55C2B-0C4F-4D7F-BACC-3B731C65C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5CCC71-F0F0-4982-853E-2E1993AF3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D0BF89-750E-48D0-9F91-E8B569F4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249-D801-495A-A087-4C90DB72DA9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43BB96-CBA3-4EE9-8851-FD6B92B4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0FCF6D-DB6A-4C46-BA6D-EEE01182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E62-B933-4D24-9CA0-30F7CC54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0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747B0-771C-4429-B64A-A4190803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7D2CA-3697-49DA-9BC7-5AE26CA8E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34773A-B080-4229-B210-225D08560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D05A03-E06A-4DE9-B444-637D1CBF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249-D801-495A-A087-4C90DB72DA9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0BF207-8C3D-4112-855B-5CD29540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7C81A0-ACB7-4518-92A5-BB0AE830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E62-B933-4D24-9CA0-30F7CC54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1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11324C-249F-46BA-A205-8B637E25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D31958-D0B9-4E83-8288-810BB716B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496CE-FA56-46E7-B2D8-92E4DEBE7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F6249-D801-495A-A087-4C90DB72DA9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6533-74B5-446E-95C4-9502F8F7E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C133B-FEC0-49C9-96B9-75CB06667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2DE62-B933-4D24-9CA0-30F7CC54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97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E28F1-14BE-4CAF-BF96-83777B5C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 dirty="0"/>
              <a:t>ADMIN PAGE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8B85B-4714-4157-898A-695BBF73F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024" y="1253330"/>
            <a:ext cx="10515600" cy="55393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Baloo </a:t>
            </a:r>
            <a:r>
              <a:rPr lang="en-US" altLang="ko-KR" dirty="0" err="1"/>
              <a:t>Chettan</a:t>
            </a:r>
            <a:r>
              <a:rPr lang="en-US" altLang="ko-KR" dirty="0"/>
              <a:t> 2</a:t>
            </a:r>
          </a:p>
          <a:p>
            <a:pPr lvl="1"/>
            <a:r>
              <a:rPr lang="ko-KR" altLang="en-US" dirty="0"/>
              <a:t>구글 무료폰트    </a:t>
            </a:r>
            <a:endParaRPr lang="en-US" altLang="ko-KR" dirty="0"/>
          </a:p>
          <a:p>
            <a:pPr lvl="1"/>
            <a:r>
              <a:rPr lang="en-US" altLang="ko-KR" dirty="0">
                <a:latin typeface="Bitter" panose="02000000000000000000" pitchFamily="2" charset="0"/>
              </a:rPr>
              <a:t>Covenant</a:t>
            </a:r>
            <a:endParaRPr lang="en-US" altLang="ko-KR" dirty="0"/>
          </a:p>
          <a:p>
            <a:r>
              <a:rPr lang="en-US" altLang="ko-KR" dirty="0"/>
              <a:t>Merriweather </a:t>
            </a:r>
          </a:p>
          <a:p>
            <a:pPr lvl="1"/>
            <a:r>
              <a:rPr lang="ko-KR" altLang="en-US" dirty="0">
                <a:latin typeface="Merriweather" panose="00000500000000000000" pitchFamily="2" charset="0"/>
              </a:rPr>
              <a:t>구글 무료폰트</a:t>
            </a:r>
            <a:endParaRPr lang="en-US" altLang="ko-KR" dirty="0">
              <a:latin typeface="Merriweather" panose="00000500000000000000" pitchFamily="2" charset="0"/>
            </a:endParaRPr>
          </a:p>
          <a:p>
            <a:pPr lvl="1"/>
            <a:r>
              <a:rPr lang="en-US" altLang="ko-KR" dirty="0">
                <a:latin typeface="Merriweather" panose="00000500000000000000" pitchFamily="2" charset="0"/>
              </a:rPr>
              <a:t>Covenant</a:t>
            </a:r>
          </a:p>
          <a:p>
            <a:r>
              <a:rPr lang="en-US" altLang="ko-KR" dirty="0" err="1"/>
              <a:t>Markazi</a:t>
            </a:r>
            <a:r>
              <a:rPr lang="en-US" altLang="ko-KR" dirty="0"/>
              <a:t> Text</a:t>
            </a:r>
          </a:p>
          <a:p>
            <a:pPr lvl="1"/>
            <a:r>
              <a:rPr lang="ko-KR" altLang="en-US" dirty="0"/>
              <a:t>구글 무료폰트</a:t>
            </a:r>
            <a:endParaRPr lang="en-US" altLang="ko-KR" dirty="0"/>
          </a:p>
          <a:p>
            <a:pPr lvl="1"/>
            <a:r>
              <a:rPr lang="en-US" altLang="ko-KR" dirty="0">
                <a:latin typeface="Markazi Text Bold" pitchFamily="2"/>
              </a:rPr>
              <a:t>Covenant</a:t>
            </a:r>
          </a:p>
          <a:p>
            <a:r>
              <a:rPr lang="en-US" altLang="ko-KR" dirty="0" err="1"/>
              <a:t>Nanum</a:t>
            </a:r>
            <a:r>
              <a:rPr lang="en-US" altLang="ko-KR" dirty="0"/>
              <a:t> Pen Script</a:t>
            </a:r>
          </a:p>
          <a:p>
            <a:pPr lvl="1"/>
            <a:r>
              <a:rPr lang="ko-KR" altLang="en-US" dirty="0"/>
              <a:t>구글 무료폰트</a:t>
            </a:r>
            <a:endParaRPr lang="en-US" altLang="ko-KR" dirty="0"/>
          </a:p>
          <a:p>
            <a:pPr lvl="1"/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Covenant</a:t>
            </a:r>
            <a:endParaRPr lang="en-US" altLang="ko-KR" b="1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dirty="0"/>
              <a:t>Bitter</a:t>
            </a:r>
          </a:p>
          <a:p>
            <a:pPr lvl="1"/>
            <a:r>
              <a:rPr lang="ko-KR" altLang="en-US" dirty="0"/>
              <a:t>구글 무료폰트</a:t>
            </a:r>
            <a:endParaRPr lang="en-US" altLang="ko-KR" dirty="0"/>
          </a:p>
          <a:p>
            <a:pPr lvl="1"/>
            <a:r>
              <a:rPr lang="en-US" altLang="ko-KR" dirty="0">
                <a:latin typeface="Bitter" panose="02000000000000000000" pitchFamily="2" charset="0"/>
              </a:rPr>
              <a:t>Covenant</a:t>
            </a:r>
          </a:p>
          <a:p>
            <a:pPr marL="45720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A5F935-3B19-4152-970C-420C292329C3}"/>
              </a:ext>
            </a:extLst>
          </p:cNvPr>
          <p:cNvSpPr/>
          <p:nvPr/>
        </p:nvSpPr>
        <p:spPr>
          <a:xfrm>
            <a:off x="6370181" y="815975"/>
            <a:ext cx="1019175" cy="1019175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E4D88-A0AF-406C-844B-058C533B9A3E}"/>
              </a:ext>
            </a:extLst>
          </p:cNvPr>
          <p:cNvSpPr txBox="1"/>
          <p:nvPr/>
        </p:nvSpPr>
        <p:spPr>
          <a:xfrm>
            <a:off x="6241143" y="2506660"/>
            <a:ext cx="14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팬톤</a:t>
            </a:r>
            <a:r>
              <a:rPr lang="ko-KR" altLang="en-US" dirty="0"/>
              <a:t> 색상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E3A5E-9FDD-4AB7-BD55-0CB51D54A586}"/>
              </a:ext>
            </a:extLst>
          </p:cNvPr>
          <p:cNvSpPr txBox="1"/>
          <p:nvPr/>
        </p:nvSpPr>
        <p:spPr>
          <a:xfrm>
            <a:off x="6241143" y="269523"/>
            <a:ext cx="14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네이버 그린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CB2A65-87BF-47EC-BBEC-5B15891357D1}"/>
              </a:ext>
            </a:extLst>
          </p:cNvPr>
          <p:cNvSpPr/>
          <p:nvPr/>
        </p:nvSpPr>
        <p:spPr>
          <a:xfrm>
            <a:off x="6370183" y="3145515"/>
            <a:ext cx="1019175" cy="101917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13316E-C406-42B2-BE2A-CE100EC08736}"/>
              </a:ext>
            </a:extLst>
          </p:cNvPr>
          <p:cNvSpPr/>
          <p:nvPr/>
        </p:nvSpPr>
        <p:spPr>
          <a:xfrm>
            <a:off x="6370183" y="4164690"/>
            <a:ext cx="1019175" cy="1019175"/>
          </a:xfrm>
          <a:prstGeom prst="rect">
            <a:avLst/>
          </a:prstGeom>
          <a:solidFill>
            <a:srgbClr val="F2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B6A36A-2D21-48F9-AF62-3C3FFD9C0C1F}"/>
              </a:ext>
            </a:extLst>
          </p:cNvPr>
          <p:cNvSpPr/>
          <p:nvPr/>
        </p:nvSpPr>
        <p:spPr>
          <a:xfrm>
            <a:off x="7389358" y="3145514"/>
            <a:ext cx="1019175" cy="1019175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BBEFE8-A323-4057-B44B-A80EA8B4DE1E}"/>
              </a:ext>
            </a:extLst>
          </p:cNvPr>
          <p:cNvSpPr/>
          <p:nvPr/>
        </p:nvSpPr>
        <p:spPr>
          <a:xfrm>
            <a:off x="7389357" y="4164689"/>
            <a:ext cx="1019175" cy="1019175"/>
          </a:xfrm>
          <a:prstGeom prst="rect">
            <a:avLst/>
          </a:prstGeom>
          <a:solidFill>
            <a:srgbClr val="E46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6C1570-03F4-4165-A497-DB71940A8F89}"/>
              </a:ext>
            </a:extLst>
          </p:cNvPr>
          <p:cNvSpPr/>
          <p:nvPr/>
        </p:nvSpPr>
        <p:spPr>
          <a:xfrm>
            <a:off x="6370181" y="5183864"/>
            <a:ext cx="1019175" cy="101917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7190BC-8A9D-4F82-A0D6-BA42C1F4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116" y="-659724"/>
            <a:ext cx="7677150" cy="43148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2C7FE3-4B03-4E21-867C-5603B50BFB17}"/>
              </a:ext>
            </a:extLst>
          </p:cNvPr>
          <p:cNvSpPr/>
          <p:nvPr/>
        </p:nvSpPr>
        <p:spPr>
          <a:xfrm>
            <a:off x="7389356" y="5171512"/>
            <a:ext cx="1019175" cy="1019175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7BC307-410A-4D94-9BC3-AC0F6CCE13E1}"/>
              </a:ext>
            </a:extLst>
          </p:cNvPr>
          <p:cNvSpPr/>
          <p:nvPr/>
        </p:nvSpPr>
        <p:spPr>
          <a:xfrm>
            <a:off x="8408529" y="5183864"/>
            <a:ext cx="1019175" cy="1019175"/>
          </a:xfrm>
          <a:prstGeom prst="rect">
            <a:avLst/>
          </a:prstGeom>
          <a:solidFill>
            <a:srgbClr val="EF5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0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95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99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097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99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1A6EC8-2F5B-4940-8066-2A5FB25D5D6F}"/>
              </a:ext>
            </a:extLst>
          </p:cNvPr>
          <p:cNvSpPr/>
          <p:nvPr/>
        </p:nvSpPr>
        <p:spPr>
          <a:xfrm>
            <a:off x="-1717322" y="1952451"/>
            <a:ext cx="1019175" cy="1019175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30703A-94FE-419A-9282-3E75715463E1}"/>
              </a:ext>
            </a:extLst>
          </p:cNvPr>
          <p:cNvSpPr txBox="1"/>
          <p:nvPr/>
        </p:nvSpPr>
        <p:spPr>
          <a:xfrm>
            <a:off x="615885" y="1905506"/>
            <a:ext cx="109602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문제로 배우는 </a:t>
            </a:r>
            <a:r>
              <a:rPr lang="en-US" altLang="ko-KR" sz="96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SQL JOIN</a:t>
            </a:r>
            <a:endParaRPr lang="ko-KR" altLang="en-US" sz="960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9EA7B0-55FB-4222-816E-D016A8AA4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9422" y="-274638"/>
            <a:ext cx="25812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5A2B7EA-A21E-4EDD-A2D3-30A36865B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08" y="2308548"/>
            <a:ext cx="2238375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D8292D-7E5B-48A3-95FD-12F8A4121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147" y="2308548"/>
            <a:ext cx="2286000" cy="981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E880DB-0B12-40D8-9FFD-E877C0CEB8A3}"/>
              </a:ext>
            </a:extLst>
          </p:cNvPr>
          <p:cNvSpPr txBox="1"/>
          <p:nvPr/>
        </p:nvSpPr>
        <p:spPr>
          <a:xfrm>
            <a:off x="2848702" y="2537475"/>
            <a:ext cx="373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endParaRPr lang="ko-KR" altLang="en-US" sz="28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B8F404-AF47-40CA-88E9-6CF6C4AFCE27}"/>
              </a:ext>
            </a:extLst>
          </p:cNvPr>
          <p:cNvSpPr txBox="1"/>
          <p:nvPr/>
        </p:nvSpPr>
        <p:spPr>
          <a:xfrm>
            <a:off x="5592147" y="2551470"/>
            <a:ext cx="373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</a:t>
            </a:r>
            <a:endParaRPr lang="ko-KR" altLang="en-US" sz="28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3EAD07-18EB-4ACC-9A64-B57DED3161A4}"/>
              </a:ext>
            </a:extLst>
          </p:cNvPr>
          <p:cNvSpPr txBox="1"/>
          <p:nvPr/>
        </p:nvSpPr>
        <p:spPr>
          <a:xfrm>
            <a:off x="1091679" y="1939216"/>
            <a:ext cx="194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 </a:t>
            </a:r>
            <a:r>
              <a:rPr lang="en-US" altLang="ko-KR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86D6A-FECA-47A5-8324-44AAFFB29BC5}"/>
              </a:ext>
            </a:extLst>
          </p:cNvPr>
          <p:cNvSpPr txBox="1"/>
          <p:nvPr/>
        </p:nvSpPr>
        <p:spPr>
          <a:xfrm>
            <a:off x="4013523" y="1918871"/>
            <a:ext cx="106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 </a:t>
            </a:r>
            <a:r>
              <a:rPr lang="en-US" altLang="ko-KR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D53FC-A76E-412F-B012-1BC350FEFC03}"/>
              </a:ext>
            </a:extLst>
          </p:cNvPr>
          <p:cNvSpPr txBox="1"/>
          <p:nvPr/>
        </p:nvSpPr>
        <p:spPr>
          <a:xfrm>
            <a:off x="7646754" y="1918871"/>
            <a:ext cx="121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 </a:t>
            </a:r>
            <a:r>
              <a:rPr lang="en-US" altLang="ko-KR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AB</a:t>
            </a:r>
            <a:endParaRPr lang="ko-KR" altLang="en-US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7E5517D-BD94-4004-A959-C2A449EF2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630" y="2266855"/>
            <a:ext cx="3934408" cy="107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2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615768E-17E9-456F-A901-448E14C77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431" y="610279"/>
            <a:ext cx="3429000" cy="23717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5C52450-4035-4F59-AE66-7FAF85F87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477" y="459533"/>
            <a:ext cx="33528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8373E13-7233-4EA7-8EAF-4FE0B8E508F2}"/>
              </a:ext>
            </a:extLst>
          </p:cNvPr>
          <p:cNvSpPr/>
          <p:nvPr/>
        </p:nvSpPr>
        <p:spPr>
          <a:xfrm>
            <a:off x="7175239" y="1203649"/>
            <a:ext cx="3303037" cy="298580"/>
          </a:xfrm>
          <a:prstGeom prst="rect">
            <a:avLst/>
          </a:prstGeom>
          <a:solidFill>
            <a:srgbClr val="EF562C">
              <a:alpha val="10000"/>
            </a:srgbClr>
          </a:solidFill>
          <a:ln w="38100">
            <a:solidFill>
              <a:srgbClr val="EF5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D0717D-0A47-48AF-A61C-1C89B1565082}"/>
              </a:ext>
            </a:extLst>
          </p:cNvPr>
          <p:cNvSpPr/>
          <p:nvPr/>
        </p:nvSpPr>
        <p:spPr>
          <a:xfrm>
            <a:off x="3539413" y="1978090"/>
            <a:ext cx="3075992" cy="298580"/>
          </a:xfrm>
          <a:prstGeom prst="rect">
            <a:avLst/>
          </a:prstGeom>
          <a:solidFill>
            <a:srgbClr val="EF562C">
              <a:alpha val="10000"/>
            </a:srgbClr>
          </a:solidFill>
          <a:ln w="38100">
            <a:solidFill>
              <a:srgbClr val="EF5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06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9CD11E9-F4F0-4754-8D1C-14C970D3E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85" y="1009650"/>
            <a:ext cx="4067175" cy="24193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E0C8736-4A11-46C9-9580-4AA55A9B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176" y="1056497"/>
            <a:ext cx="4181475" cy="20764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0E3231-8CD2-4932-91BF-39BD47600682}"/>
              </a:ext>
            </a:extLst>
          </p:cNvPr>
          <p:cNvSpPr/>
          <p:nvPr/>
        </p:nvSpPr>
        <p:spPr>
          <a:xfrm>
            <a:off x="1188099" y="1427584"/>
            <a:ext cx="3850432" cy="298580"/>
          </a:xfrm>
          <a:prstGeom prst="rect">
            <a:avLst/>
          </a:prstGeom>
          <a:solidFill>
            <a:srgbClr val="EF562C">
              <a:alpha val="10000"/>
            </a:srgbClr>
          </a:solidFill>
          <a:ln w="38100">
            <a:solidFill>
              <a:srgbClr val="EF5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5276A6-7BE3-444A-8519-08600B8DA98B}"/>
              </a:ext>
            </a:extLst>
          </p:cNvPr>
          <p:cNvSpPr/>
          <p:nvPr/>
        </p:nvSpPr>
        <p:spPr>
          <a:xfrm>
            <a:off x="5526833" y="1427584"/>
            <a:ext cx="3999721" cy="298580"/>
          </a:xfrm>
          <a:prstGeom prst="rect">
            <a:avLst/>
          </a:prstGeom>
          <a:solidFill>
            <a:srgbClr val="EF562C">
              <a:alpha val="10000"/>
            </a:srgbClr>
          </a:solidFill>
          <a:ln w="38100">
            <a:solidFill>
              <a:srgbClr val="EF5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1AEF0-8B70-4EBF-B81E-7938602E6207}"/>
              </a:ext>
            </a:extLst>
          </p:cNvPr>
          <p:cNvSpPr txBox="1"/>
          <p:nvPr/>
        </p:nvSpPr>
        <p:spPr>
          <a:xfrm>
            <a:off x="2062062" y="693001"/>
            <a:ext cx="238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ANIMAL_INS</a:t>
            </a:r>
            <a:endParaRPr lang="ko-KR" altLang="en-US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B3770-3B33-4FE8-9D39-A666B385B943}"/>
              </a:ext>
            </a:extLst>
          </p:cNvPr>
          <p:cNvSpPr txBox="1"/>
          <p:nvPr/>
        </p:nvSpPr>
        <p:spPr>
          <a:xfrm>
            <a:off x="6323043" y="668700"/>
            <a:ext cx="238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ANIMAL_OUTS</a:t>
            </a:r>
            <a:endParaRPr lang="ko-KR" altLang="en-US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85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51DCAA-DA1D-4500-9CC6-120FD8265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85" y="1009650"/>
            <a:ext cx="4067175" cy="2419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A1E706-88C5-4C0C-BCD2-AEEE9C0EC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176" y="1056497"/>
            <a:ext cx="4181475" cy="20764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519F569-BFBB-4014-988F-177796AA02A0}"/>
              </a:ext>
            </a:extLst>
          </p:cNvPr>
          <p:cNvSpPr/>
          <p:nvPr/>
        </p:nvSpPr>
        <p:spPr>
          <a:xfrm>
            <a:off x="1188099" y="1427584"/>
            <a:ext cx="3850432" cy="298580"/>
          </a:xfrm>
          <a:prstGeom prst="rect">
            <a:avLst/>
          </a:prstGeom>
          <a:solidFill>
            <a:srgbClr val="EF562C">
              <a:alpha val="10000"/>
            </a:srgbClr>
          </a:solidFill>
          <a:ln w="38100">
            <a:solidFill>
              <a:srgbClr val="EF5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51FBE1-9913-4D2E-BB34-A48DD57B6F37}"/>
              </a:ext>
            </a:extLst>
          </p:cNvPr>
          <p:cNvSpPr/>
          <p:nvPr/>
        </p:nvSpPr>
        <p:spPr>
          <a:xfrm>
            <a:off x="5526833" y="1427584"/>
            <a:ext cx="3999721" cy="298580"/>
          </a:xfrm>
          <a:prstGeom prst="rect">
            <a:avLst/>
          </a:prstGeom>
          <a:solidFill>
            <a:srgbClr val="EF562C">
              <a:alpha val="10000"/>
            </a:srgbClr>
          </a:solidFill>
          <a:ln w="38100">
            <a:solidFill>
              <a:srgbClr val="EF5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0A77E-5F7D-4DA4-89D7-6B84832BDCBE}"/>
              </a:ext>
            </a:extLst>
          </p:cNvPr>
          <p:cNvSpPr txBox="1"/>
          <p:nvPr/>
        </p:nvSpPr>
        <p:spPr>
          <a:xfrm>
            <a:off x="2062062" y="693001"/>
            <a:ext cx="238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ANIMAL_INS</a:t>
            </a:r>
            <a:endParaRPr lang="ko-KR" altLang="en-US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74E9F-AA3C-42DA-B447-D11B4A3EE8C3}"/>
              </a:ext>
            </a:extLst>
          </p:cNvPr>
          <p:cNvSpPr txBox="1"/>
          <p:nvPr/>
        </p:nvSpPr>
        <p:spPr>
          <a:xfrm>
            <a:off x="6323043" y="668700"/>
            <a:ext cx="238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ANIMAL_OUTS</a:t>
            </a:r>
            <a:endParaRPr lang="ko-KR" altLang="en-US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96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21A5FD4-148D-448C-A29F-967D8840A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962150"/>
            <a:ext cx="82200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5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4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04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55</Words>
  <Application>Microsoft Office PowerPoint</Application>
  <PresentationFormat>와이드스크린</PresentationFormat>
  <Paragraphs>28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나눔고딕 ExtraBold</vt:lpstr>
      <vt:lpstr>나눔손글씨 펜</vt:lpstr>
      <vt:lpstr>맑은 고딕</vt:lpstr>
      <vt:lpstr>여기어때 잘난체 OTF</vt:lpstr>
      <vt:lpstr>Arial</vt:lpstr>
      <vt:lpstr>Bitter</vt:lpstr>
      <vt:lpstr>Markazi Text Bold</vt:lpstr>
      <vt:lpstr>Merriweather</vt:lpstr>
      <vt:lpstr>Office 테마</vt:lpstr>
      <vt:lpstr>ADMIN PAGE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PAGE</dc:title>
  <dc:creator>고 언약</dc:creator>
  <cp:lastModifiedBy>고 언약</cp:lastModifiedBy>
  <cp:revision>10</cp:revision>
  <dcterms:created xsi:type="dcterms:W3CDTF">2020-04-19T05:56:33Z</dcterms:created>
  <dcterms:modified xsi:type="dcterms:W3CDTF">2020-04-19T07:29:50Z</dcterms:modified>
</cp:coreProperties>
</file>