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6348A-A94C-E547-8084-EE25164B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94C89-E7D1-9549-B4E9-53A2CDDF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4D4BC-60BE-3F4D-9C63-1DD662FC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69E8-CE98-E54A-B2F7-30E0CE9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40F4F-8E35-A143-B8EE-F0A9D7AD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2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28B4-AA66-2843-9396-1BD77F1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3E3B-7234-B145-8D1D-17572BDD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2277A-E65E-D845-A9C7-0869B0DC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100C2-7D62-1B40-8526-68921399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B0A18-CDD4-654A-9BAB-3CBDE12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6B652F-36C7-C649-A6C1-1E5FBF1F8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436C6-0D83-1540-BADD-1CF42F32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EBFCF-37A2-5E4A-9AB0-0248DB96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6024-05C9-EC49-BC5E-48986A21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A0B72-B5A9-AC48-A452-23812BF3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0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C3FA-7C95-C342-AFF2-18FEA42A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31DC-8C3F-214D-A204-21387250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A2C87-487F-2545-AF39-08AE3645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796B-426B-DB4B-8398-794481F2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5F90-8763-5D40-AADD-ABF2EBD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1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994A-B66F-194F-933C-3FA49031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45C41-A3E8-584F-8162-0FF0F22D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2483B-83C0-E94C-A91A-E6CB8A9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38235-4A26-D448-ABCF-10ED2B32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6EE9A-7D9A-4C49-AD50-A828DCE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46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E698-5C9A-4541-A79D-B39513B6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416D-AEF9-C04C-9FB8-5473F052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E9968-4FA2-5A44-847B-CDBADE4C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F60F1-B411-8E40-9853-7F830124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13E17-8D76-124F-833B-C7340DD8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E8646-CFBB-C449-94DE-A88FA24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32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1594C-C9AA-1145-B4A0-3995769F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85733-428C-AE44-BD7B-9BEEF8F0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1D9F5-3FA3-754B-A884-5F47CD17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C285-C6F9-4F41-A7A0-7719B56E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4682B-86BF-E640-BF34-A75BE5830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5A878-9F69-5F4A-AEE4-EF9C03C0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E6D30-785D-4447-808D-DB75EA4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471D51-45D8-6C4D-8230-321189D4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5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74272-91D6-8444-B696-D03CEEB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9A2F-6405-0246-9727-9D859FA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6C375-827B-5946-932A-B4B9417A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CB33F-B060-EF49-99AE-C161D7E7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17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4D9F1-38C9-2344-A1D7-2D309E2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D1D30-DFCC-9C40-8C1F-20AB8F11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1E71E-20C1-DE45-90BE-FE4D00C9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691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2265-6545-D644-974B-EE5DEEEA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2EE73-A300-CF49-84CE-AE751013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F660C-36E5-544C-B551-C3A00EE1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A2ECE-907E-7747-A537-4598479F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D38BF-5FC8-BB48-B038-91FD3F1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9EC2A-2D3E-9A4C-9453-BA4CA3F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8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DFFAC-F242-8C48-87F3-5BF014D6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85439-19DE-DE4F-8567-7A8C187A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49F41-7353-E84B-AED1-24B67034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C06B9-30AE-4A45-81DC-F8CEED1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E3FC7-6E18-1145-9A20-91A6091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26A8B-DE5A-9C4F-B78B-1D84053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6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26451-1A00-6144-9621-3053104A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680E-6D08-2C40-B73C-5C4E609F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4EEC-CD79-C24D-B44C-3E4E9C23E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5001-82B5-B245-95DF-00DA8BF0A728}" type="datetimeFigureOut">
              <a:rPr kumimoji="1" lang="ko-KR" altLang="en-US" smtClean="0"/>
              <a:t>2021. 3. 1.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BA13-C213-4445-A074-0C8D2883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DD6F5-E2EE-F546-A63C-5ADBB5B4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3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7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2021-03-01T11:55:26Z</dcterms:created>
  <dcterms:modified xsi:type="dcterms:W3CDTF">2021-03-01T11:56:02Z</dcterms:modified>
</cp:coreProperties>
</file>