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7"/>
    <a:srgbClr val="1E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9F58-294D-4EA7-A07F-B061D21A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5259-E004-424E-965B-620FE3F2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586E4-C261-4ADF-A868-622E9E06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1689B-ED52-47CD-A7EC-C38F95F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6657-2095-4612-991F-632C912D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07E8-8591-4897-A80F-9112E7D5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7A305-40A7-4962-956D-12E7D728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F42FD-9CA9-4448-BEC8-7C223BB1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5F19-E171-40B1-8D17-6F34DD4C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E34D0-F006-42D5-9DFA-B723154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3385B-0D65-44F8-AD97-01EF2C06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30C1E-C1BA-443C-9330-B67B837A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03DFA-1B7A-48D7-A913-B482E358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CF68-84C8-4DC6-9F01-17CBE9AF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717B-A7CE-4F27-8209-BD813FAF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E0C8A-F2D3-4E76-A21D-9075E218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8068A-AC78-42A4-8FA2-944AFC6A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B988A-B817-4BCC-BED6-857C6E4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337F0-9AB6-4CEB-869A-FACA1F03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255EC-FDC9-401B-88A7-C3E7FCA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C7F73-4F30-44D7-A0D9-1ACB2686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EA64A-B884-4690-90E8-C08F3F5A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0A362-0774-4D59-A4A2-372D0617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A3F9E-C4B3-42C8-81D6-023D66C8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1D06-C552-47F0-99EA-3E5CC886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30529-0524-4885-8471-7EE8B9F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CE0F-B8ED-4009-B510-BE7CD69B5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30457-7500-495F-B76B-1673598E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C4B47-F602-4E37-92D4-324AD839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8EECA-599F-4285-A7A9-56C04EF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2F8CF-8146-4C4E-AA9C-387F127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92E6-8F05-4C30-B7F9-8A9C7A3E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7DF74-B50A-450E-BC19-0E71AA93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0D245-816D-4577-8A0C-C387E873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73B00-74D1-4E21-8C50-96D102EB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72746-2513-49EE-BB07-4625F7EFD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68190-5C91-46E0-9165-C986E292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B1F5F-E595-4BCF-A6C9-8D8AB9E8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FA47F-C9DB-43CB-A044-1C49053D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FC78-D2EF-4305-9C72-0DA4DE84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F3A4C-B3FB-4858-9C53-C53BCE69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63243-7DDD-4EFE-B649-250B924A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78B1FE-B8BE-4E87-A028-4584BAAD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624E3A-DE24-4DAE-A9BF-DDB2934E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E335BF-B46A-4035-A05F-7A44451E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71C51-E290-451E-BA61-AA4FD68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A7240-2487-49DB-859B-DF6B49C8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445F-E907-4191-9D3D-5275FEBF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35E48-B0BD-4120-BC09-EC07E7717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683DF-F301-45E0-A497-851D661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4D369-DB0E-4137-BA2F-2814789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573B6-100B-4015-98FE-A3BA0E2B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11E9-07A5-4F14-871A-26BF1AE2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DDF5D-21EE-4039-9130-7DFCD711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C75B4-AFA0-44A0-9832-88C27602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53B3-319F-4E28-B300-D7A55FC7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A1E15-4F3B-499B-BDFF-6F842A7A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82369-67ED-41DB-A6C0-6FE1102F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DB667-FC7F-485B-AE88-85891110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78036-356C-4188-B8C3-A385E1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A17D5-BAD1-400E-ABF3-2DEB4F1D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1CED2-7238-4D4F-BE3C-6969C2D4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7FA39-1DEE-4BFA-A9C7-B36603AE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0FA9864-E1E8-4380-BD2D-B330B7B08CED}"/>
              </a:ext>
            </a:extLst>
          </p:cNvPr>
          <p:cNvGrpSpPr/>
          <p:nvPr/>
        </p:nvGrpSpPr>
        <p:grpSpPr>
          <a:xfrm>
            <a:off x="1129003" y="760445"/>
            <a:ext cx="9591869" cy="5337110"/>
            <a:chOff x="1129003" y="760445"/>
            <a:chExt cx="9591869" cy="5337110"/>
          </a:xfrm>
        </p:grpSpPr>
        <p:pic>
          <p:nvPicPr>
            <p:cNvPr id="6" name="그림 5" descr="컴퓨터, 화면이(가) 표시된 사진&#10;&#10;자동 생성된 설명">
              <a:extLst>
                <a:ext uri="{FF2B5EF4-FFF2-40B4-BE49-F238E27FC236}">
                  <a16:creationId xmlns:a16="http://schemas.microsoft.com/office/drawing/2014/main" id="{18DF70E3-EEF4-4F23-AA91-C5E96B30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2" t="11156" r="5484" b="11021"/>
            <a:stretch/>
          </p:blipFill>
          <p:spPr>
            <a:xfrm>
              <a:off x="1129003" y="760445"/>
              <a:ext cx="9591869" cy="533711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097107-3254-45E8-BA7C-494F26214C4A}"/>
                </a:ext>
              </a:extLst>
            </p:cNvPr>
            <p:cNvSpPr/>
            <p:nvPr/>
          </p:nvSpPr>
          <p:spPr>
            <a:xfrm>
              <a:off x="5281127" y="4236098"/>
              <a:ext cx="298579" cy="177282"/>
            </a:xfrm>
            <a:prstGeom prst="rect">
              <a:avLst/>
            </a:prstGeom>
            <a:solidFill>
              <a:srgbClr val="1E2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남자, 사진, 앉아있는이(가) 표시된 사진&#10;&#10;자동 생성된 설명">
            <a:extLst>
              <a:ext uri="{FF2B5EF4-FFF2-40B4-BE49-F238E27FC236}">
                <a16:creationId xmlns:a16="http://schemas.microsoft.com/office/drawing/2014/main" id="{68BC544D-0186-4D09-B44B-6121822B4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"/>
          <a:stretch/>
        </p:blipFill>
        <p:spPr>
          <a:xfrm>
            <a:off x="73378" y="0"/>
            <a:ext cx="12045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838A5C9-3CFF-40B5-9E75-2652444C86E6}"/>
              </a:ext>
            </a:extLst>
          </p:cNvPr>
          <p:cNvGrpSpPr/>
          <p:nvPr/>
        </p:nvGrpSpPr>
        <p:grpSpPr>
          <a:xfrm>
            <a:off x="2809875" y="1995487"/>
            <a:ext cx="6572250" cy="2867025"/>
            <a:chOff x="2809875" y="1995487"/>
            <a:chExt cx="6572250" cy="28670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EDCEE5F-5650-4433-BFEE-B29A38AA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875" y="1995487"/>
              <a:ext cx="6572250" cy="28670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20C9EA-8930-494A-BC3F-59CF2B205DDC}"/>
                </a:ext>
              </a:extLst>
            </p:cNvPr>
            <p:cNvSpPr/>
            <p:nvPr/>
          </p:nvSpPr>
          <p:spPr>
            <a:xfrm>
              <a:off x="5719665" y="3890865"/>
              <a:ext cx="242596" cy="242596"/>
            </a:xfrm>
            <a:prstGeom prst="rect">
              <a:avLst/>
            </a:prstGeom>
            <a:solidFill>
              <a:srgbClr val="F8F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16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7DCD62-23C9-4FEC-8180-90CDA935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9"/>
            <a:ext cx="12192000" cy="68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1120157-FB17-4C31-8489-28BD089E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11156" r="5868" b="11564"/>
          <a:stretch/>
        </p:blipFill>
        <p:spPr>
          <a:xfrm>
            <a:off x="1679511" y="713791"/>
            <a:ext cx="9507894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2020-11-20T23:59:10Z</dcterms:created>
  <dcterms:modified xsi:type="dcterms:W3CDTF">2020-11-21T00:03:02Z</dcterms:modified>
</cp:coreProperties>
</file>