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4EB"/>
    <a:srgbClr val="97BEED"/>
    <a:srgbClr val="5090E1"/>
    <a:srgbClr val="A1CBEC"/>
    <a:srgbClr val="119FFF"/>
    <a:srgbClr val="37D94A"/>
    <a:srgbClr val="24B8EB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F08EB-C016-4B7A-A4C6-0356A108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234FD-C178-4171-A772-5FE5BD5B7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FD005-DC29-459A-86C5-A0FA23A8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B0AB1-C5FF-4166-BB12-7BADEDAF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C35D8-BDE2-4E1A-8F49-1228BD04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61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7DDE3-786C-4B94-B06B-D8102164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E684F-7E81-42A8-A954-C8D87975D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5CF19-5015-45E6-882C-309DE9F2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3EA36-FDCB-472E-A317-377BE528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BA9EF-CF56-44DB-9556-ABD66076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F17FCF-AFD8-4A63-9F30-DFE9D7D37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30468A-47AB-41D0-8A91-567C2FE82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3709E-71DE-4E06-AE63-82DB0B2D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DD9F2-D13A-49C3-B4EF-33A41D1D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1D900-BD74-45E3-A808-6D82F8C4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0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1B7BA-9C5E-480C-8C14-08138740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C1D52-5C1D-4EEA-BEEB-324490B8D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C4EB8-41F7-4059-B5C9-181726D1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4067D-C7B3-484B-861E-6498E0B7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C1B32-4E0D-4DE1-9183-E0B2315C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4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258B4-3D04-41D0-AC4D-62F01278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996E6-8467-42E9-87C2-999644D1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B4200-F9EB-4959-914E-3123B3DC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B401F-2F3E-4EBD-9C55-286D0E97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4388E-8CE3-4BE1-97F7-22C8CB72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BBB1A-E6DA-4F4B-924C-966A72AF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B7542-48A9-4E41-97A2-67BF2C7C5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811DE-76DD-4796-8451-E4CFCC279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49445-8D49-4D8F-9296-6BB335F1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85E1FB-439D-4922-A2D6-11C86ED7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AC61F-39DD-4C34-8C7D-3BC87589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7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07330-6860-4748-8130-6069D971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2C999-347C-435C-8A05-6CF5C34D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2E91B-3974-4428-9F0C-D0118F3A0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A057FF-7C44-409A-AC9D-813BA226E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EF5082-F078-423E-AE57-3A9DDD205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D6348C-0BF0-436B-9FB3-C00D7000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5E896-08A4-4D88-A109-E7F53FC9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BB7B08-F372-4279-BF94-C7A01B88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5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2DF04-1BA2-4FCF-8628-8BBB41AF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493DF-443B-467A-B065-3F57EE96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FBB3D7-E6C8-4296-9A8C-71B8428B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9DF33D-F310-48C3-9254-A4014579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0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719BC6-27F0-4241-B5B1-8D0F936C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7F2FAC-B6B0-48C0-98EB-3A139FA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98B015-C727-4869-A403-4C2CFFF9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3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DCE7B-5752-44A4-B4B7-783D4703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4F841-14CB-405C-A2B0-6975157E2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8C93C1-4097-4C52-9121-9B5F75FE7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0456A-E54B-4357-9968-1D75BF02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50B92A-5CD1-400F-BFED-C51447C2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5A9F7-FD32-41A2-B8B9-8D0512CF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0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9387C-31FE-445F-92F4-D4CC60EC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5315B2-F3A4-485D-8603-9993988BE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287D0-A9BF-43F6-83E9-38319FDE6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3E61B-1E7A-45DC-9CC4-992025C3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33F5C-2918-4AB9-9200-B28EC93D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10FB9-558A-4DAA-AB4E-29690F1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2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E3CAAD-7C4D-43BE-BEF5-81C3370E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8E442B-790E-4956-8513-7A461B04F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0B4DA-25AE-4FAE-92F8-D091F0426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699EB-12D4-4DAC-8594-285EED611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D1F87-B2B4-4CEE-9553-E99766CF4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0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5C8D7B-C1CD-4BDB-86C7-C02C1EB279D4}"/>
              </a:ext>
            </a:extLst>
          </p:cNvPr>
          <p:cNvSpPr/>
          <p:nvPr/>
        </p:nvSpPr>
        <p:spPr>
          <a:xfrm>
            <a:off x="37321" y="1912683"/>
            <a:ext cx="522517" cy="301788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74AFA44-F1BA-49D4-8378-F7E49D5BD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" y="1912684"/>
            <a:ext cx="11234057" cy="30178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604F03-0131-4D99-8902-1B14892FD8C5}"/>
              </a:ext>
            </a:extLst>
          </p:cNvPr>
          <p:cNvSpPr/>
          <p:nvPr/>
        </p:nvSpPr>
        <p:spPr>
          <a:xfrm>
            <a:off x="886408" y="1912684"/>
            <a:ext cx="933061" cy="2146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835BD2-A0D4-4AE5-9BFE-59791558E9C7}"/>
              </a:ext>
            </a:extLst>
          </p:cNvPr>
          <p:cNvSpPr/>
          <p:nvPr/>
        </p:nvSpPr>
        <p:spPr>
          <a:xfrm>
            <a:off x="5971592" y="1912684"/>
            <a:ext cx="2034073" cy="2146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62C640-D652-453D-85FD-9C94851FCF03}"/>
              </a:ext>
            </a:extLst>
          </p:cNvPr>
          <p:cNvSpPr/>
          <p:nvPr/>
        </p:nvSpPr>
        <p:spPr>
          <a:xfrm>
            <a:off x="503854" y="3303037"/>
            <a:ext cx="5822302" cy="466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6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5121F1-89BD-4633-942F-973EDB6B4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0346"/>
            <a:ext cx="12192000" cy="6573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CA6FEC4-6BAE-4AB4-9F94-DEA186471C43}"/>
              </a:ext>
            </a:extLst>
          </p:cNvPr>
          <p:cNvSpPr/>
          <p:nvPr/>
        </p:nvSpPr>
        <p:spPr>
          <a:xfrm>
            <a:off x="0" y="3413343"/>
            <a:ext cx="653143" cy="344311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0ACFE8-46AD-4930-BA11-1F49E5D1BCDB}"/>
              </a:ext>
            </a:extLst>
          </p:cNvPr>
          <p:cNvSpPr/>
          <p:nvPr/>
        </p:nvSpPr>
        <p:spPr>
          <a:xfrm>
            <a:off x="1623526" y="3413343"/>
            <a:ext cx="746448" cy="13229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6EFAC7-51C7-4FCF-B791-67DEA777A98C}"/>
              </a:ext>
            </a:extLst>
          </p:cNvPr>
          <p:cNvSpPr/>
          <p:nvPr/>
        </p:nvSpPr>
        <p:spPr>
          <a:xfrm>
            <a:off x="10730202" y="3368259"/>
            <a:ext cx="1250303" cy="19603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E0763A-14F6-48B4-8F66-FB9F61C46D97}"/>
              </a:ext>
            </a:extLst>
          </p:cNvPr>
          <p:cNvSpPr/>
          <p:nvPr/>
        </p:nvSpPr>
        <p:spPr>
          <a:xfrm>
            <a:off x="10664887" y="3564297"/>
            <a:ext cx="550509" cy="176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3A0AA1-9CF8-435C-A85E-13E5E3C68D90}"/>
              </a:ext>
            </a:extLst>
          </p:cNvPr>
          <p:cNvSpPr/>
          <p:nvPr/>
        </p:nvSpPr>
        <p:spPr>
          <a:xfrm>
            <a:off x="279918" y="3100346"/>
            <a:ext cx="727788" cy="15649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A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우산이(가) 표시된 사진&#10;&#10;자동 생성된 설명">
            <a:extLst>
              <a:ext uri="{FF2B5EF4-FFF2-40B4-BE49-F238E27FC236}">
                <a16:creationId xmlns:a16="http://schemas.microsoft.com/office/drawing/2014/main" id="{39C94334-1B80-40C9-BE1A-39D8E9FA9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14" y="1483680"/>
            <a:ext cx="2010635" cy="2010635"/>
          </a:xfrm>
          <a:prstGeom prst="rect">
            <a:avLst/>
          </a:prstGeom>
        </p:spPr>
      </p:pic>
      <p:pic>
        <p:nvPicPr>
          <p:cNvPr id="5" name="그림 4" descr="텍스트, 방이(가) 표시된 사진&#10;&#10;자동 생성된 설명">
            <a:extLst>
              <a:ext uri="{FF2B5EF4-FFF2-40B4-BE49-F238E27FC236}">
                <a16:creationId xmlns:a16="http://schemas.microsoft.com/office/drawing/2014/main" id="{AE236F1D-D9CF-4A6F-B25E-F787FA2DF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637" y="1696798"/>
            <a:ext cx="4361967" cy="38936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BD4AEE-FA4A-4D46-A409-6207D0C612B7}"/>
              </a:ext>
            </a:extLst>
          </p:cNvPr>
          <p:cNvSpPr/>
          <p:nvPr/>
        </p:nvSpPr>
        <p:spPr>
          <a:xfrm>
            <a:off x="4039637" y="4217439"/>
            <a:ext cx="4207481" cy="979714"/>
          </a:xfrm>
          <a:prstGeom prst="rect">
            <a:avLst/>
          </a:prstGeom>
          <a:solidFill>
            <a:srgbClr val="79A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ED310-98A1-4B45-B76A-CB3001CAF037}"/>
              </a:ext>
            </a:extLst>
          </p:cNvPr>
          <p:cNvSpPr txBox="1"/>
          <p:nvPr/>
        </p:nvSpPr>
        <p:spPr>
          <a:xfrm>
            <a:off x="3944880" y="4304612"/>
            <a:ext cx="430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Hot Reloading </a:t>
            </a:r>
            <a:endParaRPr lang="ko-KR" altLang="en-US" sz="3600" b="1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06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44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66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96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3</cp:revision>
  <dcterms:created xsi:type="dcterms:W3CDTF">2020-07-17T13:22:01Z</dcterms:created>
  <dcterms:modified xsi:type="dcterms:W3CDTF">2020-07-17T13:43:03Z</dcterms:modified>
</cp:coreProperties>
</file>