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10642-6CDA-450C-9E28-670EDFBC7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125709-D045-4201-B585-3EBDCD3C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D9B9E-A195-47F2-83FC-B312C092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D5F6-338C-4EAF-862C-E86C57E2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55B12-EC9D-4B38-8A23-34149F1E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5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266EB-082D-4881-90C0-FB8D7A82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7F705A-0920-40FA-AD26-E7BDDC53A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8D707-34CD-4DC6-9500-DD1B2843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E54DB-9CDB-4ABF-B2EA-AFA81645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16E8F-F6FA-4DE1-BAA9-E3EF3A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747D93-D9D8-4634-9151-1BD73EF33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69FDC-D896-4D15-99EA-E0F35C1F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66A9F-0B24-43BB-9037-456AA19F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44D0E-1A0C-4635-880D-663D18CF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B2FEB-8D9C-40D8-B13E-DD542D72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2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2DFB7-2865-4859-BDAC-3F3A64AF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61B8F-1C91-4615-B8C8-42088C89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3FCDF-091E-4231-8E6F-FBF0D898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7858B-E38A-4B65-B5F2-EEDED38A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46A27-B7CD-41DA-A976-E9DCDE75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9ABB-F8F4-4AF6-8D2B-2856A998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F7AEB-E494-4C76-B06B-3E454A24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59506-1175-423D-84D0-CC03B7F5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1F9F4-70FF-4426-A4EE-9A6A143F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4FCDB-7911-4504-862B-8835AB7C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8FAF2-5E4D-4B34-ACB7-F3096C01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11CB8-664F-4052-AD62-9FB929224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AB955-69A7-40C7-8ED5-CD0386AB7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F415C-78A5-482D-9DBE-7D09A014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0588E-C1E1-4A13-89DD-BD51DD85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9CFB56-3D96-477A-8A70-EC874718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1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38631-A1DE-4763-A4D1-7AF8780D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B5235-A7CB-4A9D-9B7F-4EACF8CD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0DA36-AE49-4CC5-B7E5-92FDC26A6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96F1C-3B85-4055-BB76-7C6156836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F783BA-A5E6-46C1-818A-6FA89112B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7FBC0-03CE-4BE1-8193-089ADE9D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EACAA-03D1-41FB-AF5F-0A7AF466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ECA60B-D2B4-4D1F-A587-38A4E076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DC48B-BF67-4A97-ABF9-EBCE180E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A6D83F-589C-4BE9-8335-10B96D7D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3B0358-542E-4699-BEF9-88E7A824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5AD7B-E253-45A8-9975-5E2CF723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3FB6A7-EF8F-4C9C-B0C2-F71848EE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116767-054A-45E9-89B2-F78082A3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214803-B246-4E85-AC05-5799105D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F6123-DB4A-466A-B30C-1E603E65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B3B4A-85DE-4281-BC79-A55F0B2F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E9C68E-A136-4B81-A0FB-198D4CF50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21838-0307-4859-BE1D-DF054BEE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3A109-C4C3-482E-BBEF-A1A96A0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52D-A014-48C6-BF44-1772C129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5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F031-AC38-4ECF-9B96-39AE123F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7BA474-A272-4F47-8FF0-240C37C8E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E951E-146A-4771-9364-D4A42A93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91AA4-12CE-4622-8BED-99060DE2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5DC9F-3143-4A07-8E05-7031E31F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52C99-D7B9-4AA5-9D92-7AECEF7C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7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B76F06-2BB1-4AF6-8109-D02C9A9D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7A37B-D010-44A3-B9AA-84E23EDE8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3296C-2920-47D8-A85B-71A6E45E6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AC4C-20DF-4DE8-8B6F-C0448BFEB469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06A0A-F251-4862-8A7B-A58B685F7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44272-C253-4EFF-87A9-00A2E4E42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A8FB-FAEC-4AEE-950E-68D032158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E7ABB45-A5EB-4584-89F8-B5DED859C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72" y="483986"/>
            <a:ext cx="5798655" cy="5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9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84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64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5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68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9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4</cp:revision>
  <dcterms:created xsi:type="dcterms:W3CDTF">2020-05-16T01:47:31Z</dcterms:created>
  <dcterms:modified xsi:type="dcterms:W3CDTF">2020-05-16T03:50:54Z</dcterms:modified>
</cp:coreProperties>
</file>