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EEF"/>
    <a:srgbClr val="5256EC"/>
    <a:srgbClr val="4179FB"/>
    <a:srgbClr val="0090D1"/>
    <a:srgbClr val="84B2FC"/>
    <a:srgbClr val="F7502F"/>
    <a:srgbClr val="4489FA"/>
    <a:srgbClr val="8B49FF"/>
    <a:srgbClr val="6AD7E5"/>
    <a:srgbClr val="F8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FFAB-C380-4E92-BD49-90999DC2E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29A3C-D0E1-4B7D-B1FE-25314F6D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0D2C-B996-4F8C-B128-30E2C37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DF4DA-861C-4E6A-A222-9DBBB1D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43705-35EF-415C-B28F-7154494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CC26-9052-437F-BA24-91B1455B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4E540-04BD-4BCE-8685-CB620D08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946AA-1796-4CF1-8695-F745397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948-0CA4-4E9B-AC5B-FF5C6DB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F2EF4-80E4-424C-89E3-CBE876C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414EE-32E9-4210-96E4-D202FD91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266E-8415-492D-9C16-CCF16B0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8735-D490-4942-A54C-7A843300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C10-7B15-41FB-B902-EEFB680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0B93-0FEB-4AFC-A346-E959C4D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AB5E-3791-4AC3-89EF-7A0184E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751C6-39B2-4B02-A28F-CE5913DE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E998A-AC85-4780-9600-4370113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55EDB-D1F9-412B-B83A-138408D9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126D2-78EF-4D24-A971-8EE461C1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3153-2105-407B-9FE3-A49A5D0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227E9-ABAB-4214-A25B-9E57C99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C906A-FD76-46BC-B21C-A0C999A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4EBA-E231-42D2-9ACA-D84570A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3B76-8AA9-44B5-9B8D-1DDD32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02A5-3CFE-407B-9CF6-6B0CA950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B3B9E-9F5B-48C5-B4E4-82C36D8B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A62DC-514D-48D3-BC40-26B3440C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40F2-9218-4EF2-AC7A-C2A558C1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65A56-02EC-48F0-B3FA-667F7DC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E425-80BC-4778-83DC-6217667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7199-1AD9-4CAD-88AD-A783CF3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7ACE-6117-4DED-A2C4-5A200264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1C874-6B7A-4BF5-B23E-6C270A7C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58DCC-F50F-4B7F-A55B-C0FC2BAB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2FAAA-A71C-4AF5-A877-C195B007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5588C-A408-4AD6-A71C-4288CDD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BFB56-E54D-4EEF-A1E4-2B8A7F5E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981F3-1510-4FE8-A0CB-A47BB6B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1191-8E96-4A58-8126-F6E95A10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D0C0E-6D24-4FA5-8AF2-EE2924B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EC838-0915-4CFC-942B-929E072A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3A0F0-2A12-49C0-8D22-23DF36F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B1669-6296-49B9-AE97-FADE5C4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21928-62F3-43DA-AB85-46B21C7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37428-473F-436F-B6A2-F6233C4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7FB2-CD7B-4459-A9AA-765373A9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34D72-5116-4C1A-86F2-A3FAE901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7268D-A2BE-406F-8158-DDB6D887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DCFAF-5599-42E9-A3C3-9EE8567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2372A-5BF7-4CA2-9274-7AEE7C9F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E0865-AC1C-4F08-BC76-CC85C1A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7A02-99D1-476D-994D-D3AE9212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16648-6D71-40EF-9CEF-A929925C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8EEFC-F0B9-4611-AC57-27F546A6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6E242-F062-4194-8F8B-CFDB69E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C3289-ADF9-424E-AFF4-5D37149F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FE94F-F479-4E2E-AF3A-3164832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354F0-D10A-4BE0-AF5C-F42DB02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88A51-E7D4-4D80-85A4-969E61E4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85F5D-715C-4674-968D-8E5160D0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C3AB-A955-4B4B-92BC-596CDB6F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738C1-5C31-4D60-937A-0F8D5120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5050E41-6F3C-479E-B37F-AFC2B57B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02"/>
          <a:stretch/>
        </p:blipFill>
        <p:spPr>
          <a:xfrm>
            <a:off x="737118" y="1175657"/>
            <a:ext cx="11235974" cy="3200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51D893-4B4A-45C9-940B-F4FF20D4AAB4}"/>
              </a:ext>
            </a:extLst>
          </p:cNvPr>
          <p:cNvSpPr/>
          <p:nvPr/>
        </p:nvSpPr>
        <p:spPr>
          <a:xfrm>
            <a:off x="1073020" y="2183363"/>
            <a:ext cx="6951307" cy="2799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44D7B10D-3388-410B-BFC6-E1DEB01B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0" y="1843616"/>
            <a:ext cx="11207045" cy="23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8BEA3F-BCBE-408C-8332-D4F541CC0759}"/>
              </a:ext>
            </a:extLst>
          </p:cNvPr>
          <p:cNvSpPr/>
          <p:nvPr/>
        </p:nvSpPr>
        <p:spPr>
          <a:xfrm>
            <a:off x="990599" y="1843616"/>
            <a:ext cx="752475" cy="2000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E8175-4BB3-4010-ABB2-B1143DDD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90662"/>
            <a:ext cx="8772429" cy="3671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A9671-3252-4690-9778-6ACC23928445}"/>
              </a:ext>
            </a:extLst>
          </p:cNvPr>
          <p:cNvSpPr/>
          <p:nvPr/>
        </p:nvSpPr>
        <p:spPr>
          <a:xfrm>
            <a:off x="1828799" y="2714625"/>
            <a:ext cx="6619876" cy="2529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7FF73-E223-4C0C-B6E2-A67ECA24B926}"/>
              </a:ext>
            </a:extLst>
          </p:cNvPr>
          <p:cNvSpPr/>
          <p:nvPr/>
        </p:nvSpPr>
        <p:spPr>
          <a:xfrm>
            <a:off x="1847849" y="3352800"/>
            <a:ext cx="8524876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6CFF1-4C4C-4C35-A61F-71FD61411420}"/>
              </a:ext>
            </a:extLst>
          </p:cNvPr>
          <p:cNvSpPr/>
          <p:nvPr/>
        </p:nvSpPr>
        <p:spPr>
          <a:xfrm>
            <a:off x="1085849" y="1483519"/>
            <a:ext cx="752475" cy="36718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37E6B-3783-4683-BF3F-D5510E56FFC7}"/>
              </a:ext>
            </a:extLst>
          </p:cNvPr>
          <p:cNvSpPr/>
          <p:nvPr/>
        </p:nvSpPr>
        <p:spPr>
          <a:xfrm>
            <a:off x="1343024" y="4572000"/>
            <a:ext cx="7981951" cy="9215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1659D-F517-46DF-8F4A-0778102C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75" y="3528354"/>
            <a:ext cx="1734049" cy="1734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B6FF6-6BA4-4B7F-A271-5F84C183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33" y="8323943"/>
            <a:ext cx="9667875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D98B2-B1D6-4D86-9BC0-FF12A4C5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33" y="9124723"/>
            <a:ext cx="9667875" cy="503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D011ED-AA9D-44E1-9FA9-42B543B3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219" y="6967029"/>
            <a:ext cx="3362325" cy="300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59145-E381-4233-A60B-00BAA6EF7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9032" y="7338505"/>
            <a:ext cx="3314700" cy="2257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5C758D-1AC3-4D48-8362-7255E737038C}"/>
              </a:ext>
            </a:extLst>
          </p:cNvPr>
          <p:cNvSpPr/>
          <p:nvPr/>
        </p:nvSpPr>
        <p:spPr>
          <a:xfrm>
            <a:off x="4152899" y="4978985"/>
            <a:ext cx="3606800" cy="733262"/>
          </a:xfrm>
          <a:prstGeom prst="rect">
            <a:avLst/>
          </a:prstGeom>
          <a:solidFill>
            <a:srgbClr val="6B6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0009D7-A2A7-4855-A784-363786981EC5}"/>
              </a:ext>
            </a:extLst>
          </p:cNvPr>
          <p:cNvSpPr/>
          <p:nvPr/>
        </p:nvSpPr>
        <p:spPr>
          <a:xfrm>
            <a:off x="5643233" y="4262461"/>
            <a:ext cx="228921" cy="265837"/>
          </a:xfrm>
          <a:prstGeom prst="rect">
            <a:avLst/>
          </a:prstGeom>
          <a:solidFill>
            <a:srgbClr val="F7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5AD21-F66E-484B-BD39-CAD2786AEA99}"/>
              </a:ext>
            </a:extLst>
          </p:cNvPr>
          <p:cNvSpPr txBox="1"/>
          <p:nvPr/>
        </p:nvSpPr>
        <p:spPr>
          <a:xfrm>
            <a:off x="4413136" y="5084006"/>
            <a:ext cx="33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Hot Reloading </a:t>
            </a:r>
            <a:endParaRPr lang="ko-KR" altLang="en-US" sz="28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72467-9DE3-4DC9-B96E-F7B60E1F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7939">
            <a:off x="5096950" y="1026935"/>
            <a:ext cx="1959773" cy="275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2020-07-11T01:07:40Z</dcterms:created>
  <dcterms:modified xsi:type="dcterms:W3CDTF">2020-07-11T03:15:25Z</dcterms:modified>
</cp:coreProperties>
</file>