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661C7-E7F1-40AC-8A5F-5033F6708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ECEC6-0F1C-4D78-BC00-35C826123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4B40-C906-4AB7-9E5B-5F697D6B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9B754-10A2-4DBA-9CCC-A23C9BB9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EB0A-382B-4C3A-B154-D9D7A07C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84DD0-492D-4C60-A804-0E12A758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F97A0-D92E-49BD-9E56-B19E6784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537C8-E64E-4D62-9AB3-E7410766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8A41D-7AFE-4496-A7E8-4D42A197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00C2A-E44D-49DA-A479-8974FD3A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FA34EF-E748-496E-B425-3504E84CB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930B5-CE02-49A3-9A19-3DF42830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D0140-F2EC-4213-8669-A5E4591C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5E0A3-FE40-4AFD-A759-7D054065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2A223-DC9C-4CF6-B837-53644241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AB0E-07EE-4820-AAE3-594E8D9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356E0-8D46-4165-9862-A7836ACC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C5EEC-4D59-4C86-93D4-82061A91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E2B2C-DFF0-415E-81F7-5C455E08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2DBFF-EABE-4A8B-8E35-38ADA72E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5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AF9EF-D719-4A9E-8BC1-4D335EEE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F1A5A-9E4B-4D83-B65E-E00D39C3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3A80A-35BB-4080-8859-88CD4C73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B2444-380E-427D-99D1-1566F058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6D795-A1B1-4A04-97D2-0D37FF9A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7FCDE-80AA-4471-93B9-8EEDD36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0B89A-A1F0-4292-A650-EC9D886FD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6E5EC-309E-4B82-89A2-0A5DFA83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4D97-483F-4CAB-BE99-0BCF028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83A80-1119-4EFE-BDA6-C84E7CB4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F77C9-58C4-4502-BA32-01382AA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A89-C343-4B82-AB94-85E46BA1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A3C90-CF6C-46E3-B7E3-EFFE8778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746A0-21D7-4ADA-981C-E27EA4F10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2A2B9-3794-423C-B77F-BABBAAA87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8726A7-5DC9-4D56-81DD-74C78B608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F116B6-5DC2-4F23-8800-DF9178E0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B5D695-A40F-4AAD-91A1-65634FA8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30A13-E1B9-4A7B-9C06-7E73C22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6570A-0ABB-49C6-9E03-AAABCF08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76125-23D0-4566-8CB0-2BA0C12C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0E37F-259D-4F96-AFBA-DDF70B7B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5D925-8DA5-4602-8B4C-F9987517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3BCA5-D39A-459C-8AB1-3CB7D918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6A91E-454E-4675-8102-0E4E878B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39E27-32C4-4F1F-8DCE-3419B34C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9DD9-B0CE-4AD6-8D25-1E6D2EAE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86E74-8441-4236-B672-C9526A72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225B1-8CBF-42D6-AEB8-1B8CF0A8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1AAF9-A5B5-499E-B61D-94988DA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2A7F2-003D-4596-B574-4F4AB0A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101AC-0054-4A14-BADB-F5CE97E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4726-CF2D-4275-AD03-9556CB9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BDC0C-8EA3-4E5F-9DAA-A330462F1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F98EA-C106-4535-AB72-B6A910E8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4EDB-F6F9-4ABA-A91B-FCBE2E32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F959A-0804-4D52-A767-EA9D7B56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A129A-E247-4827-9347-02D26526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4AAFF-58CC-4F5F-96FD-126AA9EB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5372-F8B7-4EAF-86E6-338D6BF6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140AE-D7BC-4D6E-B6C5-E82F800EA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5FF6-FD83-4221-A9DB-4DB438D29E9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9B8A3-A610-4ED5-A9B0-A0D29D64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01F67-28A2-4AE9-81F3-FFDB94D7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0FAD-551B-4998-B4EC-8D379162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2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42F10A2-DD8F-45B8-9A91-BDA86B29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3" y="0"/>
            <a:ext cx="8278473" cy="449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59FF70-D185-49CA-9D9F-51B4138B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0404" y="2762250"/>
            <a:ext cx="762000" cy="7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AC69A-9FFB-47A2-A8AE-A5170E4E0CFA}"/>
              </a:ext>
            </a:extLst>
          </p:cNvPr>
          <p:cNvSpPr txBox="1"/>
          <p:nvPr/>
        </p:nvSpPr>
        <p:spPr>
          <a:xfrm>
            <a:off x="3416298" y="4667250"/>
            <a:ext cx="5359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 기본</a:t>
            </a:r>
            <a:r>
              <a:rPr lang="en-US" altLang="ko-KR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500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2020-05-10T13:17:52Z</dcterms:created>
  <dcterms:modified xsi:type="dcterms:W3CDTF">2020-05-10T14:11:24Z</dcterms:modified>
</cp:coreProperties>
</file>