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8A0"/>
    <a:srgbClr val="2DD126"/>
    <a:srgbClr val="2D68C4"/>
    <a:srgbClr val="4472C4"/>
    <a:srgbClr val="CCDCB9"/>
    <a:srgbClr val="BCDE05"/>
    <a:srgbClr val="87DB61"/>
    <a:srgbClr val="B7DE91"/>
    <a:srgbClr val="092E20"/>
    <a:srgbClr val="45A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Introduces New Digital Display Innovations at InfoComm ...">
            <a:extLst>
              <a:ext uri="{FF2B5EF4-FFF2-40B4-BE49-F238E27FC236}">
                <a16:creationId xmlns:a16="http://schemas.microsoft.com/office/drawing/2014/main" id="{A55460E9-D28F-4357-B3BB-219D913C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거리, 도시이(가) 표시된 사진&#10;&#10;자동 생성된 설명">
            <a:extLst>
              <a:ext uri="{FF2B5EF4-FFF2-40B4-BE49-F238E27FC236}">
                <a16:creationId xmlns:a16="http://schemas.microsoft.com/office/drawing/2014/main" id="{DFA6F375-0466-4FB0-80D8-EF8372CD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59" y="1206500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H NO! PAUL WASHER TALKS ABOUT CHRISTIAN RAP + RAPPERS » Kingdom ...">
            <a:extLst>
              <a:ext uri="{FF2B5EF4-FFF2-40B4-BE49-F238E27FC236}">
                <a16:creationId xmlns:a16="http://schemas.microsoft.com/office/drawing/2014/main" id="{8DC70D83-0C40-4BB1-AEDD-D63817D4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2192000" cy="6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9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</Words>
  <Application>Microsoft Office PowerPoint</Application>
  <PresentationFormat>와이드스크린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21</cp:revision>
  <dcterms:created xsi:type="dcterms:W3CDTF">2020-03-25T15:46:10Z</dcterms:created>
  <dcterms:modified xsi:type="dcterms:W3CDTF">2020-06-27T05:54:25Z</dcterms:modified>
</cp:coreProperties>
</file>