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2DEED-DDCC-47DC-82CB-5820624B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E1C76-9438-4CAA-8735-BD76BE6F7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B4048-03F9-4558-9DCA-9B61D7B2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A15A7-2852-4D33-8A5C-47C2CD3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F75ED-D965-40CB-A4A9-F8DC4F38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5369-1688-4850-88F0-4CF3D548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5FB27-4475-44AF-A90D-D8AB74D3E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2330E-83BD-4E56-811C-FE848EC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29EF4-66C9-45D6-BD1F-78DB2AE3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4051A-8F45-4F91-9315-415620E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6E6EB7-B838-4D7C-BC82-C73330219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4B82C-4EC7-4D42-9D5F-5157C60F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6A324-6A2E-403B-A2E4-E88423B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354B0-8FE1-4B80-8ADD-616E4A4A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A0A4B-BB56-414F-ABDC-8183959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7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E8A7-77CE-481E-A88A-E18A82FE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D93F1-92E2-4AC1-A9A8-E291573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5C908-327A-4A39-86E3-9E450B5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93ED-59B0-4DB0-8AFD-E1A22844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40176-B415-4299-AB3D-FAEDC3DA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5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B4791-FB1A-4FBF-9B39-150E0D3F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20F68-56A4-43F8-8F64-2CC457C3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73C16-4787-403B-9991-6B8E3A29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0503F-72F1-46F1-9DC6-E9D3A9C5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BB33-69B4-4634-9B12-9AD7194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6C76-211F-4637-9EE0-9E5075FC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AB917-5FDB-4328-8FFC-36D38A654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7672D-05DC-4869-8A48-C529ACA4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1AFDD-C453-4CCB-A044-4111E111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CA101-8500-4EF3-B877-0CFC471A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71BFB-5CF9-4E9C-B8B3-469B6023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6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5CFB3-37C4-439B-821A-6AD11440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7ED66-6B2B-4C10-A0AE-F5E7846B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8CE8D-9419-4902-9887-EE986398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64CF7-BB6C-4975-A14E-EA3A8060B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822C5-D071-4939-8B6C-4B8EE45ED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49AD94-C36B-41DC-B1A1-D6B320F9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38725-A25C-4B44-B6BE-C6520EC8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A64CE-253B-419A-9489-FF22658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C4F1A-B6EA-4C62-9353-1576CD47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29E470-BF24-4D16-9474-A14B9871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026590-2C15-4876-96E9-E9F53180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0F273B-81CF-4359-A99E-3AE69786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7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24919-D98F-49CF-B421-248255D5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FB8FB-0D91-4FE0-9CDD-A0C063AD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A7686-3F2D-4FA8-96C5-C1FDC062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1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F3F6-7B12-461C-B77F-D293A5E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A5DCD-7323-4628-978B-DF8C10D3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CCDCB-92C4-466C-B453-8426FE69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A9934-939F-4386-A338-658E8899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0FB22-131B-4F2B-AE9D-CA4D934C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229B9-6B9B-44D9-BC1E-69B5BB4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EA172-B0CA-493D-BE08-564F6115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8C744-A9DF-43C4-88D4-F2EEA6E23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61C79-D1B7-405D-991A-FDB0A6B3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1DCCC-BBB2-4428-B063-229D5ACE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E0CC4-186E-4BEC-8680-00C55501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973AD-24AF-4FD7-BD86-DEB9FC36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A64F8C-5122-4904-8B19-DD71ABE1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33FEA-7B7B-412D-AD79-62ADB495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C692E-2735-47D4-8AB1-DD6152FDA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F2885-0216-4F96-9F1E-17875597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ED1A7-F61F-4BD7-BE3B-37DE3BFA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5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카오 인턴십 코딩 테스트 실전 모의고사">
            <a:extLst>
              <a:ext uri="{FF2B5EF4-FFF2-40B4-BE49-F238E27FC236}">
                <a16:creationId xmlns:a16="http://schemas.microsoft.com/office/drawing/2014/main" id="{C9A27052-60D1-4239-B75D-9C8766DE9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10"/>
          <a:stretch/>
        </p:blipFill>
        <p:spPr bwMode="auto">
          <a:xfrm>
            <a:off x="2140922" y="1865928"/>
            <a:ext cx="7910156" cy="31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91CC33-9ED9-4EA7-8A75-CDA2B4202B12}"/>
              </a:ext>
            </a:extLst>
          </p:cNvPr>
          <p:cNvSpPr/>
          <p:nvPr/>
        </p:nvSpPr>
        <p:spPr>
          <a:xfrm>
            <a:off x="2140922" y="4275752"/>
            <a:ext cx="8767666" cy="1786813"/>
          </a:xfrm>
          <a:prstGeom prst="rect">
            <a:avLst/>
          </a:prstGeom>
          <a:solidFill>
            <a:srgbClr val="0A2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569968-6125-4611-A26A-47707CD2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4499492"/>
            <a:ext cx="4133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2020-04-20T15:46:31Z</dcterms:created>
  <dcterms:modified xsi:type="dcterms:W3CDTF">2020-04-20T16:08:14Z</dcterms:modified>
</cp:coreProperties>
</file>