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D126"/>
    <a:srgbClr val="2D68C4"/>
    <a:srgbClr val="4472C4"/>
    <a:srgbClr val="CCDCB9"/>
    <a:srgbClr val="BCDE05"/>
    <a:srgbClr val="87DB61"/>
    <a:srgbClr val="B7DE91"/>
    <a:srgbClr val="092E20"/>
    <a:srgbClr val="45ACE7"/>
    <a:srgbClr val="FDF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1" y="2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53082-5069-4B5F-BCBE-6E5A116AB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4D30AA-6C6D-423E-9404-5C0ED833E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AF213-A31F-4C9C-B822-58058D80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5F353-D798-4800-9A0C-85E8A06A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75773-9CE9-4720-B814-7EFDBC3F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44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7E5E2-3BAE-4F0F-B5A1-803A7968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123200-8476-4FE3-8EC9-3DE36FBD6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A5F80-4A17-4DD7-953F-DC01BDE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AF157-39B6-45AE-AFCB-6AD64D56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98A90-0A8D-4AFA-8D69-62E7E952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9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340152-B60E-49F1-9F4C-C32B17754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914F3-FE56-41C8-9E33-440EA7193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6B4B4-2BBE-42D5-A3A4-031D6937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02F10-064E-497C-AB22-E9279465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A5ADC-2981-4143-9611-D91A3B31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2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A28B1-8FE2-476E-B7BB-3FE46203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35B2C-352B-456D-8AA0-5BA5727E8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51C58-406A-4488-9DBC-308BB487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E6963-5AE0-4EC7-9364-901B808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F4224-F5CD-487C-BBF2-A485DAAE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3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62E59-D0E0-40AE-BBAA-CBE78C97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80361-71DD-4565-AE7C-65BC9FEDA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C4926-4301-46DC-A3F9-7374E8BC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76D67-BB49-4EE5-8899-0A1EB430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7076C-5AC7-46D9-9D06-943CAB9B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7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9148-0E87-4AC7-9B6A-CDF0480C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79A3C-9E3B-42F6-A8FC-C73A6F9D4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44E303-EAA2-443F-9952-DA5C81467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74800A-FA9C-421E-9450-004589D1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FF7E55-2947-470A-A904-87DF56CF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4FC110-29EC-48A5-9F17-F19D2482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8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6F49D-F478-4384-894D-E07A842A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F1980-B9BC-4B2F-A2A0-CD2CEA2AB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9A97B0-BD81-4813-934C-B19C2936B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3C396D-4848-4688-A817-901959AD3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89D716-18D0-47D7-80CB-A7B7226F0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3FDDDB-8FE2-4EB0-B8D3-8BD4B409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21B966-A98A-462E-B2F3-7D4BE8EE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9928FA-4ADD-4FD9-B88B-D0AE157F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0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27162-76C2-4BCE-A748-20CC0A22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C91E8E-AAA4-486D-B28E-CE38E8E3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13808F-CD98-46EE-B4C8-D612680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671B0B-3F81-47D1-8C4D-3DF55994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90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2A8025-3155-4C7F-B1FB-8706ABCB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57E29E-DFB2-4624-9B26-64EA8773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D77555-FB6F-4018-8536-8AD8582F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38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4E3D-27B2-4B33-9697-9496B52C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EAE7F-50D3-4496-B1C9-D30849B6D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CE533F-FDC5-44D3-B50A-CB1112577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F38E6C-3A7D-4C37-A2F7-D0CF4570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E18AD-DCE8-47E5-9D55-7BEC606A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7EA2B7-242C-4C72-861B-63784D22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2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A46ED-78A9-4DC3-BE45-ACF54006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904943-9C66-40EE-962E-FBC29E4CF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69124-77AD-47FD-A5ED-171931663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8F37A-ADEE-4440-8F69-06661846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CE635-464F-4EB2-9770-4034EBBB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41A73-1F15-491D-8EF1-894487DA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15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753FA3-9381-4ABC-9168-4F992129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793DB-83EA-484F-9B87-8ADC0E62A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144C6-7C03-422A-A53F-665861E2E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2BA4-AD55-4F95-926C-ED709381EF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A466B-882D-43D2-9F85-DBA920467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A4383-BDA4-4F28-A6B7-E5C0CB15E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2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E0D5C319-B76C-47D4-BAF9-BE519B56D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71" y="2628176"/>
            <a:ext cx="6993858" cy="160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61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셔츠이(가) 표시된 사진&#10;&#10;자동 생성된 설명">
            <a:extLst>
              <a:ext uri="{FF2B5EF4-FFF2-40B4-BE49-F238E27FC236}">
                <a16:creationId xmlns:a16="http://schemas.microsoft.com/office/drawing/2014/main" id="{D3EBEFBB-8392-4167-9296-EE81490CB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392925"/>
            <a:ext cx="3686175" cy="3686175"/>
          </a:xfrm>
          <a:prstGeom prst="rect">
            <a:avLst/>
          </a:prstGeom>
        </p:spPr>
      </p:pic>
      <p:pic>
        <p:nvPicPr>
          <p:cNvPr id="7" name="그림 6" descr="검은색, 작은, 앉아있는, 하얀색이(가) 표시된 사진&#10;&#10;자동 생성된 설명">
            <a:extLst>
              <a:ext uri="{FF2B5EF4-FFF2-40B4-BE49-F238E27FC236}">
                <a16:creationId xmlns:a16="http://schemas.microsoft.com/office/drawing/2014/main" id="{F953D7F4-6740-4E4F-9E2E-8B229EE10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7" y="2120818"/>
            <a:ext cx="2623768" cy="262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5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검은색, 노란색, 컴퓨터, 빨간색이(가) 표시된 사진&#10;&#10;자동 생성된 설명">
            <a:extLst>
              <a:ext uri="{FF2B5EF4-FFF2-40B4-BE49-F238E27FC236}">
                <a16:creationId xmlns:a16="http://schemas.microsoft.com/office/drawing/2014/main" id="{2CAB2FAB-3C80-450E-A31E-B876618F5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832" y="1479832"/>
            <a:ext cx="3898336" cy="389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0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A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E6A273-9542-462A-B8DB-C4BD1B0CF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74" y="1792109"/>
            <a:ext cx="9333252" cy="32737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C267E78-A980-4826-BD21-8D58CD266298}"/>
              </a:ext>
            </a:extLst>
          </p:cNvPr>
          <p:cNvSpPr/>
          <p:nvPr/>
        </p:nvSpPr>
        <p:spPr>
          <a:xfrm>
            <a:off x="7221894" y="4108871"/>
            <a:ext cx="4516016" cy="1651518"/>
          </a:xfrm>
          <a:prstGeom prst="rect">
            <a:avLst/>
          </a:prstGeom>
          <a:solidFill>
            <a:srgbClr val="45A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F87AC4-D297-4F76-A099-6F729B226933}"/>
              </a:ext>
            </a:extLst>
          </p:cNvPr>
          <p:cNvSpPr/>
          <p:nvPr/>
        </p:nvSpPr>
        <p:spPr>
          <a:xfrm>
            <a:off x="9722498" y="3101165"/>
            <a:ext cx="2469502" cy="1651518"/>
          </a:xfrm>
          <a:prstGeom prst="rect">
            <a:avLst/>
          </a:prstGeom>
          <a:solidFill>
            <a:srgbClr val="45A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49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jango 이미지 검색결과">
            <a:extLst>
              <a:ext uri="{FF2B5EF4-FFF2-40B4-BE49-F238E27FC236}">
                <a16:creationId xmlns:a16="http://schemas.microsoft.com/office/drawing/2014/main" id="{664E6A4A-625C-442F-AA72-B97F556C2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18" y="508518"/>
            <a:ext cx="5840963" cy="584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71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C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리기, 의자이(가) 표시된 사진&#10;&#10;자동 생성된 설명">
            <a:extLst>
              <a:ext uri="{FF2B5EF4-FFF2-40B4-BE49-F238E27FC236}">
                <a16:creationId xmlns:a16="http://schemas.microsoft.com/office/drawing/2014/main" id="{2D1BD117-1CFD-49FA-B3E3-E92D5520E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69" y="1406769"/>
            <a:ext cx="4044462" cy="404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1AB863B-C36B-41D3-8EFE-9BFD75B6B8FF}"/>
              </a:ext>
            </a:extLst>
          </p:cNvPr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2D6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BCE3BF-5EAA-4462-A95E-F84C13A52944}"/>
              </a:ext>
            </a:extLst>
          </p:cNvPr>
          <p:cNvSpPr/>
          <p:nvPr/>
        </p:nvSpPr>
        <p:spPr>
          <a:xfrm>
            <a:off x="6095999" y="0"/>
            <a:ext cx="6096000" cy="6858000"/>
          </a:xfrm>
          <a:prstGeom prst="rect">
            <a:avLst/>
          </a:prstGeom>
          <a:solidFill>
            <a:srgbClr val="2DD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AFD58-B5E4-4001-B5F3-8FD8111FF441}"/>
              </a:ext>
            </a:extLst>
          </p:cNvPr>
          <p:cNvSpPr txBox="1"/>
          <p:nvPr/>
        </p:nvSpPr>
        <p:spPr>
          <a:xfrm>
            <a:off x="6898510" y="2578999"/>
            <a:ext cx="37501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RISC</a:t>
            </a:r>
            <a:endParaRPr lang="ko-KR" altLang="en-US" sz="115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615B9-8334-4632-AD63-95442D339FA0}"/>
              </a:ext>
            </a:extLst>
          </p:cNvPr>
          <p:cNvSpPr txBox="1"/>
          <p:nvPr/>
        </p:nvSpPr>
        <p:spPr>
          <a:xfrm>
            <a:off x="1886672" y="2497976"/>
            <a:ext cx="37501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CISC</a:t>
            </a:r>
            <a:endParaRPr lang="ko-KR" altLang="en-US" sz="115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233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</Words>
  <Application>Microsoft Office PowerPoint</Application>
  <PresentationFormat>와이드스크린</PresentationFormat>
  <Paragraphs>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10</cp:revision>
  <dcterms:created xsi:type="dcterms:W3CDTF">2020-03-25T15:46:10Z</dcterms:created>
  <dcterms:modified xsi:type="dcterms:W3CDTF">2020-03-26T11:14:02Z</dcterms:modified>
</cp:coreProperties>
</file>