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4"/>
    <a:srgbClr val="FAEFBE"/>
    <a:srgbClr val="F8E79E"/>
    <a:srgbClr val="F3D34D"/>
    <a:srgbClr val="7EC6C5"/>
    <a:srgbClr val="F7D057"/>
    <a:srgbClr val="6C92C0"/>
    <a:srgbClr val="9EB7D5"/>
    <a:srgbClr val="C64677"/>
    <a:srgbClr val="C39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12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1DD62-A6CF-46D3-96D0-FBF3E9C0A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5054B3-6641-4B5A-82F9-B290D7689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F848B-A968-4A8F-8623-530F4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26D34-8B22-440F-967E-F297AF1E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29AF4-815B-4A9F-8F79-DFF8F86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9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8487A-18BC-413B-9AB6-F4D39EC0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C360F-8AFF-43D9-9126-22301E570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97770-7AE6-4188-94C4-88DE4A71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DADD6-BFF3-43D5-B1DC-B69AFB14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E3242-89E5-40FE-AFFC-EAEFC00A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0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CAB5BC-6C83-4D5F-A37B-DD1172292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CC2683-DF85-4D39-A9EC-EC954E8CF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796B5-E9D6-475B-826D-EF46D5A2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0B691-C691-40D0-AD19-D5783DC4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B2E1F-1D3A-42C9-BFBB-77486B3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38568-C149-4D97-B1C0-7461F82B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A57FB-8D93-4075-AA14-3DF2CCF3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CA8C8-3124-45F6-97A4-3F47896F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ADE74-A974-4309-BBDC-3F16F4F8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A21FF-F5D1-43D9-A762-31EC997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0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3390A-27D9-45E9-8FC6-ECD73D97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4344-D8CB-4004-BA99-CCFE9332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34A6A-87D9-4974-92A2-3ECFA51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908B7-C383-46A7-BB67-12A3856B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8049D-68C8-4778-8161-21C91305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4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408F-DB7B-4511-AF57-16673B1A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D27A-1ECF-41D2-B701-FAC742532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60B57-4E7E-4017-8749-8624D1D0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D966F-8EBB-4586-A2AB-BE402D9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5C9D8-3782-4B48-A314-9309F443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4F757-3890-4F62-8B95-3AE9E467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22688-A478-470C-9EF7-54A6A2DB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14E71-D2F6-431F-97EF-4EFAD80A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B736E-33E7-4F28-BA74-AE026A903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BA7C15-2F61-4607-8B00-2F9AD30D5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415C4-9053-4378-9A65-A16FFDA2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455535-0CAB-4601-8E85-286645D8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816286-DBDD-4441-83F5-5EC43E55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9ECE9-3AA7-4FC5-B45B-98A7300B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9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F4F8D-3548-4BFB-B4AA-E88B1D4D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825456-CAEC-4ABD-9B73-39E08E87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D1731-5EF1-4271-89A6-82BEDE41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55AAA-CBF1-44D4-888A-0669271C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D55D05-CEDB-43BF-B083-2C5A750F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F504-48E5-475F-BFCF-0237571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94590-0AE8-408F-8884-272EA40B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7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F1B8D-8485-4BC8-B57E-A53436E5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B262C-4B0F-4582-81A1-507F0B38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3CE02-79D4-4555-8A76-21B2E24D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3D5B9-3BA9-44A8-B1B7-79A09CD0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C588C-9D46-4494-994E-D3AE489F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12A28-F732-4122-9DCE-638A7F0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1EACB-C9CE-46E5-8191-EFAFC4E1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3B920-EB9F-46A0-B104-63E6306C8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B24B3-C9CF-4491-A37C-9B0B2C764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3092D-2A21-4A01-BDE6-34D0BC69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E07CE-6935-41DB-9C7D-FD6E9B38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2623C-4D51-49CF-9AF2-D246C412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8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C59D80-0288-4527-8B1B-742C8123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25447-71EC-4FC1-8C03-7A6D64E6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5811D-511F-4426-802E-BA93D7091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4323-B302-4721-AACD-A5BC86417A2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15197-27FC-410A-A0D5-944EBBBC8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1020B-651C-49B6-9C18-710AD67C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5457-D939-414C-B0EA-AF03F7337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F465359-CB65-4E93-9428-FC2CB3D8E02B}"/>
              </a:ext>
            </a:extLst>
          </p:cNvPr>
          <p:cNvCxnSpPr>
            <a:cxnSpLocks/>
          </p:cNvCxnSpPr>
          <p:nvPr/>
        </p:nvCxnSpPr>
        <p:spPr>
          <a:xfrm>
            <a:off x="3836922" y="1912060"/>
            <a:ext cx="0" cy="185373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65CA9-9B1F-4F51-AE2A-E41881650FA3}"/>
              </a:ext>
            </a:extLst>
          </p:cNvPr>
          <p:cNvCxnSpPr>
            <a:cxnSpLocks/>
          </p:cNvCxnSpPr>
          <p:nvPr/>
        </p:nvCxnSpPr>
        <p:spPr>
          <a:xfrm>
            <a:off x="6121810" y="3731726"/>
            <a:ext cx="3214255" cy="132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7DED72-E2FC-4A51-84AE-009C1A258DA8}"/>
              </a:ext>
            </a:extLst>
          </p:cNvPr>
          <p:cNvCxnSpPr>
            <a:cxnSpLocks/>
          </p:cNvCxnSpPr>
          <p:nvPr/>
        </p:nvCxnSpPr>
        <p:spPr>
          <a:xfrm>
            <a:off x="6121810" y="5165739"/>
            <a:ext cx="3214255" cy="132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18ECAF-11CB-4C59-A6C2-CBAF40C34756}"/>
              </a:ext>
            </a:extLst>
          </p:cNvPr>
          <p:cNvCxnSpPr>
            <a:cxnSpLocks/>
          </p:cNvCxnSpPr>
          <p:nvPr/>
        </p:nvCxnSpPr>
        <p:spPr>
          <a:xfrm>
            <a:off x="6096000" y="1101394"/>
            <a:ext cx="3214255" cy="132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C5DE6BE-AD73-4909-8936-0CC12C3F03A8}"/>
              </a:ext>
            </a:extLst>
          </p:cNvPr>
          <p:cNvCxnSpPr>
            <a:cxnSpLocks/>
          </p:cNvCxnSpPr>
          <p:nvPr/>
        </p:nvCxnSpPr>
        <p:spPr>
          <a:xfrm>
            <a:off x="6096000" y="2504877"/>
            <a:ext cx="3214255" cy="132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테레오이(가) 표시된 사진&#10;&#10;자동 생성된 설명">
            <a:extLst>
              <a:ext uri="{FF2B5EF4-FFF2-40B4-BE49-F238E27FC236}">
                <a16:creationId xmlns:a16="http://schemas.microsoft.com/office/drawing/2014/main" id="{6A63C360-6702-4467-BB32-33CA3B23A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31" y="677349"/>
            <a:ext cx="878089" cy="878089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1126F3B-A7C1-4438-AD90-10341DA08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36" y="1891278"/>
            <a:ext cx="875484" cy="875484"/>
          </a:xfrm>
          <a:prstGeom prst="rect">
            <a:avLst/>
          </a:prstGeom>
        </p:spPr>
      </p:pic>
      <p:pic>
        <p:nvPicPr>
          <p:cNvPr id="9" name="그림 8" descr="장난감, 시계이(가) 표시된 사진&#10;&#10;자동 생성된 설명">
            <a:extLst>
              <a:ext uri="{FF2B5EF4-FFF2-40B4-BE49-F238E27FC236}">
                <a16:creationId xmlns:a16="http://schemas.microsoft.com/office/drawing/2014/main" id="{F4BDD20D-F9FB-48A9-848C-8D40965BC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36" y="3283392"/>
            <a:ext cx="875484" cy="875484"/>
          </a:xfrm>
          <a:prstGeom prst="rect">
            <a:avLst/>
          </a:prstGeom>
        </p:spPr>
      </p:pic>
      <p:pic>
        <p:nvPicPr>
          <p:cNvPr id="11" name="그림 10" descr="전자기기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D9D23FDB-73CF-41AE-813F-68AEF8E54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61" y="4750054"/>
            <a:ext cx="878089" cy="8780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0089A8-48B3-4B5A-BEF7-1FEAA48BD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40663" y="4716956"/>
            <a:ext cx="2400300" cy="3028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204A40-DCD9-4647-BB84-D33EA099F7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179798" y="4269281"/>
            <a:ext cx="3533775" cy="347662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EAC0FA9-B396-4277-8628-2D3047FF0A07}"/>
              </a:ext>
            </a:extLst>
          </p:cNvPr>
          <p:cNvSpPr/>
          <p:nvPr/>
        </p:nvSpPr>
        <p:spPr>
          <a:xfrm>
            <a:off x="6565994" y="810176"/>
            <a:ext cx="612432" cy="612432"/>
          </a:xfrm>
          <a:prstGeom prst="ellipse">
            <a:avLst/>
          </a:prstGeom>
          <a:solidFill>
            <a:srgbClr val="7EC6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1628CA-8417-4A12-A759-B47CBEA35B2D}"/>
              </a:ext>
            </a:extLst>
          </p:cNvPr>
          <p:cNvSpPr/>
          <p:nvPr/>
        </p:nvSpPr>
        <p:spPr>
          <a:xfrm>
            <a:off x="7508334" y="948446"/>
            <a:ext cx="878089" cy="335893"/>
          </a:xfrm>
          <a:prstGeom prst="rect">
            <a:avLst/>
          </a:prstGeom>
          <a:solidFill>
            <a:srgbClr val="7EC6C5"/>
          </a:solidFill>
          <a:ln w="190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3169E0-2748-4F21-8BEE-46D53591C19D}"/>
              </a:ext>
            </a:extLst>
          </p:cNvPr>
          <p:cNvSpPr/>
          <p:nvPr/>
        </p:nvSpPr>
        <p:spPr>
          <a:xfrm>
            <a:off x="6548442" y="2188585"/>
            <a:ext cx="612432" cy="612432"/>
          </a:xfrm>
          <a:prstGeom prst="ellipse">
            <a:avLst/>
          </a:prstGeom>
          <a:solidFill>
            <a:srgbClr val="7EC6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C1AC42-8188-4CDC-AECD-1F2CE546E28B}"/>
              </a:ext>
            </a:extLst>
          </p:cNvPr>
          <p:cNvSpPr/>
          <p:nvPr/>
        </p:nvSpPr>
        <p:spPr>
          <a:xfrm>
            <a:off x="7490782" y="2326855"/>
            <a:ext cx="878089" cy="335893"/>
          </a:xfrm>
          <a:prstGeom prst="rect">
            <a:avLst/>
          </a:prstGeom>
          <a:solidFill>
            <a:srgbClr val="7EC6C5"/>
          </a:solidFill>
          <a:ln w="190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5AD61F1-CB0C-452C-AF0C-1FC16E3643D0}"/>
              </a:ext>
            </a:extLst>
          </p:cNvPr>
          <p:cNvSpPr/>
          <p:nvPr/>
        </p:nvSpPr>
        <p:spPr>
          <a:xfrm>
            <a:off x="6565994" y="3429000"/>
            <a:ext cx="612432" cy="612432"/>
          </a:xfrm>
          <a:prstGeom prst="ellipse">
            <a:avLst/>
          </a:prstGeom>
          <a:solidFill>
            <a:srgbClr val="7EC6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228F3-FCCD-4A90-AE2E-8F7DAC454B46}"/>
              </a:ext>
            </a:extLst>
          </p:cNvPr>
          <p:cNvSpPr/>
          <p:nvPr/>
        </p:nvSpPr>
        <p:spPr>
          <a:xfrm>
            <a:off x="7508334" y="3567270"/>
            <a:ext cx="878089" cy="335893"/>
          </a:xfrm>
          <a:prstGeom prst="rect">
            <a:avLst/>
          </a:prstGeom>
          <a:solidFill>
            <a:srgbClr val="7EC6C5"/>
          </a:solidFill>
          <a:ln w="190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A9B2E3-E11A-42B8-BA43-B42A72F687AB}"/>
              </a:ext>
            </a:extLst>
          </p:cNvPr>
          <p:cNvSpPr/>
          <p:nvPr/>
        </p:nvSpPr>
        <p:spPr>
          <a:xfrm>
            <a:off x="6565994" y="4830788"/>
            <a:ext cx="612432" cy="612432"/>
          </a:xfrm>
          <a:prstGeom prst="ellipse">
            <a:avLst/>
          </a:prstGeom>
          <a:solidFill>
            <a:srgbClr val="7EC6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72379-C99E-4AF1-B08A-50FBA129729E}"/>
              </a:ext>
            </a:extLst>
          </p:cNvPr>
          <p:cNvSpPr/>
          <p:nvPr/>
        </p:nvSpPr>
        <p:spPr>
          <a:xfrm>
            <a:off x="7508334" y="4969058"/>
            <a:ext cx="878089" cy="335893"/>
          </a:xfrm>
          <a:prstGeom prst="rect">
            <a:avLst/>
          </a:prstGeom>
          <a:solidFill>
            <a:srgbClr val="7EC6C5"/>
          </a:solidFill>
          <a:ln w="190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C1D82F-D153-4681-B35D-DF2B0D8CEF49}"/>
              </a:ext>
            </a:extLst>
          </p:cNvPr>
          <p:cNvSpPr/>
          <p:nvPr/>
        </p:nvSpPr>
        <p:spPr>
          <a:xfrm>
            <a:off x="1332504" y="1252694"/>
            <a:ext cx="1339514" cy="1339514"/>
          </a:xfrm>
          <a:prstGeom prst="ellipse">
            <a:avLst/>
          </a:prstGeom>
          <a:solidFill>
            <a:srgbClr val="7EC6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19991E-BBF0-40EA-8DBD-B845A3A884D9}"/>
              </a:ext>
            </a:extLst>
          </p:cNvPr>
          <p:cNvSpPr/>
          <p:nvPr/>
        </p:nvSpPr>
        <p:spPr>
          <a:xfrm>
            <a:off x="3220673" y="2947499"/>
            <a:ext cx="1774983" cy="1883289"/>
          </a:xfrm>
          <a:prstGeom prst="rect">
            <a:avLst/>
          </a:prstGeom>
          <a:solidFill>
            <a:srgbClr val="7EC6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B5A229-A531-4F0C-B68D-44BC19F2B3DA}"/>
              </a:ext>
            </a:extLst>
          </p:cNvPr>
          <p:cNvCxnSpPr>
            <a:cxnSpLocks/>
          </p:cNvCxnSpPr>
          <p:nvPr/>
        </p:nvCxnSpPr>
        <p:spPr>
          <a:xfrm>
            <a:off x="6096000" y="1097606"/>
            <a:ext cx="0" cy="4087343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CCB459-9775-497D-9601-781FC23554E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672018" y="1922451"/>
            <a:ext cx="3423982" cy="271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18A13C-8A3F-45AF-A8AB-F17712B9414A}"/>
              </a:ext>
            </a:extLst>
          </p:cNvPr>
          <p:cNvSpPr txBox="1"/>
          <p:nvPr/>
        </p:nvSpPr>
        <p:spPr>
          <a:xfrm>
            <a:off x="1581126" y="853452"/>
            <a:ext cx="878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CPU</a:t>
            </a:r>
            <a:endParaRPr lang="ko-KR" altLang="en-US" sz="22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80F561-E932-4C61-8846-FD33F2E6B52E}"/>
              </a:ext>
            </a:extLst>
          </p:cNvPr>
          <p:cNvSpPr txBox="1"/>
          <p:nvPr/>
        </p:nvSpPr>
        <p:spPr>
          <a:xfrm>
            <a:off x="3460697" y="4874064"/>
            <a:ext cx="1391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Memory</a:t>
            </a:r>
            <a:endParaRPr lang="ko-KR" altLang="en-US" sz="22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A0B872-154E-48E6-B808-0956408DFBB0}"/>
              </a:ext>
            </a:extLst>
          </p:cNvPr>
          <p:cNvSpPr txBox="1"/>
          <p:nvPr/>
        </p:nvSpPr>
        <p:spPr>
          <a:xfrm>
            <a:off x="5116003" y="467286"/>
            <a:ext cx="176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22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CC9834-40E7-45BF-BEFC-A6D5E258A580}"/>
              </a:ext>
            </a:extLst>
          </p:cNvPr>
          <p:cNvSpPr txBox="1"/>
          <p:nvPr/>
        </p:nvSpPr>
        <p:spPr>
          <a:xfrm>
            <a:off x="7178426" y="1392536"/>
            <a:ext cx="176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local buffer</a:t>
            </a:r>
            <a:endParaRPr lang="ko-KR" altLang="en-US" sz="22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CC52045-0F07-4732-BE18-FE204A63AD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363632" y="4749566"/>
            <a:ext cx="4171950" cy="18669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2A2AA2-A95F-48E8-85F4-F279C30175D4}"/>
              </a:ext>
            </a:extLst>
          </p:cNvPr>
          <p:cNvSpPr/>
          <p:nvPr/>
        </p:nvSpPr>
        <p:spPr>
          <a:xfrm>
            <a:off x="3330487" y="4299324"/>
            <a:ext cx="1521923" cy="450730"/>
          </a:xfrm>
          <a:prstGeom prst="rect">
            <a:avLst/>
          </a:prstGeom>
          <a:solidFill>
            <a:srgbClr val="F7D057"/>
          </a:solidFill>
          <a:ln w="215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33319FF3-25CD-4E9C-A0CB-5177D9429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550856" y="1068895"/>
            <a:ext cx="7077075" cy="447675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15718B0-32DE-4716-B9A2-BE347AEFFD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183198" y="1922451"/>
            <a:ext cx="2066925" cy="191452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331353-4D19-4C88-8CA0-4A234F8F9CC8}"/>
              </a:ext>
            </a:extLst>
          </p:cNvPr>
          <p:cNvSpPr txBox="1"/>
          <p:nvPr/>
        </p:nvSpPr>
        <p:spPr>
          <a:xfrm>
            <a:off x="3513723" y="4319167"/>
            <a:ext cx="113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Kernal</a:t>
            </a:r>
            <a:endParaRPr lang="ko-KR" altLang="en-US" sz="22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24E8BA0-FD0E-4E1E-8018-29D1B65D59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178391" y="7154909"/>
            <a:ext cx="6010275" cy="269557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F9875C3-A75F-41A4-926A-0F1ABE9209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952405" y="940613"/>
            <a:ext cx="1647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7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1E1A63-0AB7-4F9C-8DDF-12441942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7925" y="4110037"/>
            <a:ext cx="2447925" cy="1762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6C66D-D218-4969-9BA9-C7D9B2B97EE9}"/>
              </a:ext>
            </a:extLst>
          </p:cNvPr>
          <p:cNvSpPr txBox="1"/>
          <p:nvPr/>
        </p:nvSpPr>
        <p:spPr>
          <a:xfrm>
            <a:off x="498504" y="379627"/>
            <a:ext cx="371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인터럽트의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EE6C8-AF13-4213-B6A4-5526318C7E46}"/>
              </a:ext>
            </a:extLst>
          </p:cNvPr>
          <p:cNvSpPr txBox="1"/>
          <p:nvPr/>
        </p:nvSpPr>
        <p:spPr>
          <a:xfrm>
            <a:off x="1013903" y="1729253"/>
            <a:ext cx="425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하드웨어 인터럽트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574C3-D429-45E4-B702-104C806832A8}"/>
              </a:ext>
            </a:extLst>
          </p:cNvPr>
          <p:cNvSpPr txBox="1"/>
          <p:nvPr/>
        </p:nvSpPr>
        <p:spPr>
          <a:xfrm>
            <a:off x="1013903" y="4110037"/>
            <a:ext cx="698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소프트웨어 인터럽트</a:t>
            </a:r>
            <a:r>
              <a:rPr lang="en-US" altLang="ko-KR" sz="3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(=</a:t>
            </a:r>
            <a:r>
              <a:rPr lang="ko-KR" altLang="en-US" sz="3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트랩</a:t>
            </a:r>
            <a:r>
              <a:rPr lang="en-US" altLang="ko-KR" sz="3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3600" b="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28EF6-FB66-422F-A09F-79F3695DF9A1}"/>
              </a:ext>
            </a:extLst>
          </p:cNvPr>
          <p:cNvSpPr txBox="1"/>
          <p:nvPr/>
        </p:nvSpPr>
        <p:spPr>
          <a:xfrm>
            <a:off x="1420303" y="4896067"/>
            <a:ext cx="506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예외 사항 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F32F0-3B0F-4553-BE1D-59A507E5C276}"/>
              </a:ext>
            </a:extLst>
          </p:cNvPr>
          <p:cNvSpPr txBox="1"/>
          <p:nvPr/>
        </p:nvSpPr>
        <p:spPr>
          <a:xfrm>
            <a:off x="1420303" y="5674052"/>
            <a:ext cx="506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4C3D8-B14D-4317-84C7-1F03AAC8DBA6}"/>
              </a:ext>
            </a:extLst>
          </p:cNvPr>
          <p:cNvSpPr txBox="1"/>
          <p:nvPr/>
        </p:nvSpPr>
        <p:spPr>
          <a:xfrm>
            <a:off x="1521903" y="2432549"/>
            <a:ext cx="506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예외 사항 처리</a:t>
            </a:r>
          </a:p>
        </p:txBody>
      </p:sp>
    </p:spTree>
    <p:extLst>
      <p:ext uri="{BB962C8B-B14F-4D97-AF65-F5344CB8AC3E}">
        <p14:creationId xmlns:p14="http://schemas.microsoft.com/office/powerpoint/2010/main" val="323910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나눔스퀘어_ac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8</cp:revision>
  <dcterms:created xsi:type="dcterms:W3CDTF">2020-03-26T05:18:55Z</dcterms:created>
  <dcterms:modified xsi:type="dcterms:W3CDTF">2020-03-26T16:37:19Z</dcterms:modified>
</cp:coreProperties>
</file>