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28EA0-EF96-4023-B6E3-F242BA1EB3C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75ED9-B730-4BCC-93A3-1984B423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9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5ED9-B730-4BCC-93A3-1984B423F5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C5A5D-6762-4653-BB1F-FE59CEF48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7FC717-B681-42DC-B7D8-F28FF4745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FE3C1-0947-41EB-8EF1-52DAAE24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F5C-CED3-43D0-B63E-B4CAB6FB5855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FA025-58D6-44AD-8A73-249126CC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C62DE-C989-4714-8690-B43F1AB7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55EF-5A94-4F5A-82DC-4F0ED00F6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0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EE3E4-7C8D-48FA-B63D-7A6A9E1D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03A0EA-FCCB-460C-A163-49B98400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4A2B8-8480-4971-8955-DC1A968C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F5C-CED3-43D0-B63E-B4CAB6FB5855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DF1F3-3A94-4FF6-8823-2BB1F47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D2EAB-65E6-4E16-B979-1B1B58B5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55EF-5A94-4F5A-82DC-4F0ED00F6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1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4EC47C-3D7A-413B-9A74-37D7EABB5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6865E-2C49-4B7C-B1A7-8EFA259B7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44D29-DA16-4C5A-8177-E6D267DF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F5C-CED3-43D0-B63E-B4CAB6FB5855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32EFE-0C57-4409-AFDC-EE5BCF4C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B96D0-F594-4713-949F-C46F31ED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55EF-5A94-4F5A-82DC-4F0ED00F6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F325D-1E30-48E8-B0A3-2977E68D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79304-2237-46B2-A181-DE697B953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62DDB-B0D3-4133-AD44-FEF9DDC9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F5C-CED3-43D0-B63E-B4CAB6FB5855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21412-3EF1-45AA-8F09-3E0361C4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135DC-E82E-45C4-A82A-A715EB45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55EF-5A94-4F5A-82DC-4F0ED00F6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3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AD6D3-628E-4257-9088-FB97F9F1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771BA-6A14-4D4C-AED7-DE2F162D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1D4C5-6A9C-4B06-8312-811E3E2C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F5C-CED3-43D0-B63E-B4CAB6FB5855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6C20B-D73D-4B5C-9813-FC689912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EC5B6-410F-4059-B37C-FEB7B0AA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55EF-5A94-4F5A-82DC-4F0ED00F6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3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F5A57-0FD9-4E4F-8DBD-96B6B998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FE7BA-385D-4A8B-905A-9A9F25229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155C0D-36B1-4B58-8495-A61BDE3D5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27285C-AF78-42BD-A21F-A2CF6A7E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F5C-CED3-43D0-B63E-B4CAB6FB5855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D54347-6A7E-4270-8324-B527C84F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887A0-3699-47D2-9994-C437DC08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55EF-5A94-4F5A-82DC-4F0ED00F6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7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5543B-B685-432F-A8CD-93B34F63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DE0E5-100A-4CF6-A8B2-68EBA812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6A4593-A1C8-4B75-9AD2-E55971318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CB3454-5172-40C1-B7EE-392C014BD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A0BB32-68E8-41D5-85C9-7DE6419A7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C1F09D-B670-4CA4-B41A-45F5E803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F5C-CED3-43D0-B63E-B4CAB6FB5855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272B66-5C4F-45CE-9421-CF1165BC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4A970C-E7C7-4181-984F-B5D11D15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55EF-5A94-4F5A-82DC-4F0ED00F6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3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11B07-3865-495F-8F4F-326B22AF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95AFB-B1BA-4994-BBC1-4ECD524C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F5C-CED3-43D0-B63E-B4CAB6FB5855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389BB8-586D-4CFD-88E9-9C5C1EC8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B9411-7DBA-4903-909A-2ACA2C8C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55EF-5A94-4F5A-82DC-4F0ED00F6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8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481F53-5DB1-4F9B-BE63-DB161614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F5C-CED3-43D0-B63E-B4CAB6FB5855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3D96ED-4E6D-4CB1-9189-99CCD3DA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77BA17-85A5-4CA8-8F55-1A332161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55EF-5A94-4F5A-82DC-4F0ED00F6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5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100E1-EF6A-4562-A67F-21A01D07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B8F1C-E13E-4E13-8D2E-3A6BD97ED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E5B12-84A9-4C57-95E1-15EF86E94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6ACF1-AECC-4979-BE05-56B7760F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F5C-CED3-43D0-B63E-B4CAB6FB5855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B62677-2D5D-4ABC-82C5-E914894F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BF088-7991-49E3-8B30-DA88B591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55EF-5A94-4F5A-82DC-4F0ED00F6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0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A60CA-8A2E-4B43-B45B-A4F96503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79C1D0-CA13-45F0-AD6B-DD71739E8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3888D6-AC50-4477-8B61-AA71C62A3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2698B5-3CD8-44AC-860F-6C31081A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F5C-CED3-43D0-B63E-B4CAB6FB5855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7B22A-B51A-40E1-9102-923FDB70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76F2D-247E-402B-B4DB-3A6E3E56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55EF-5A94-4F5A-82DC-4F0ED00F6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7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714C4A-3713-490B-9343-D49ECCFF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0F2F5-BA0F-4EBC-AE5F-31B03EC1C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2EE7B-D424-4FF4-BFCF-4D98FF79A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6FF5C-CED3-43D0-B63E-B4CAB6FB5855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ED6BB-AAF0-437D-AB32-1A4D1E73F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DBE47-2A1A-45A4-A0D4-F5C972642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55EF-5A94-4F5A-82DC-4F0ED00F6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3807FA-B9FC-4DAD-A9AB-5AE0C09A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99" y="1943002"/>
            <a:ext cx="6296025" cy="25241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9C5DDA-80FF-40B5-B491-9905118B17E3}"/>
              </a:ext>
            </a:extLst>
          </p:cNvPr>
          <p:cNvSpPr/>
          <p:nvPr/>
        </p:nvSpPr>
        <p:spPr>
          <a:xfrm>
            <a:off x="3890865" y="2043404"/>
            <a:ext cx="531844" cy="15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CB15BE-94C8-447D-94E9-7EAEA5B4A0A5}"/>
              </a:ext>
            </a:extLst>
          </p:cNvPr>
          <p:cNvSpPr/>
          <p:nvPr/>
        </p:nvSpPr>
        <p:spPr>
          <a:xfrm>
            <a:off x="3163077" y="3564294"/>
            <a:ext cx="727787" cy="15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4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9383C8-F297-4E47-8F0B-9DC91592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925"/>
            <a:ext cx="12192000" cy="57581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D7AF6C-556C-42AF-8BFE-3C8947E3E00A}"/>
              </a:ext>
            </a:extLst>
          </p:cNvPr>
          <p:cNvSpPr/>
          <p:nvPr/>
        </p:nvSpPr>
        <p:spPr>
          <a:xfrm>
            <a:off x="8658808" y="4898571"/>
            <a:ext cx="3415004" cy="140950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22E880-A7C8-4610-82C5-919486501668}"/>
              </a:ext>
            </a:extLst>
          </p:cNvPr>
          <p:cNvSpPr/>
          <p:nvPr/>
        </p:nvSpPr>
        <p:spPr>
          <a:xfrm>
            <a:off x="5887616" y="5439747"/>
            <a:ext cx="3415004" cy="16357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5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86B100-A23E-409A-B3C9-502EB897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98"/>
            <a:ext cx="12192000" cy="56174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1F23A34-EF02-454C-A4E4-69D68928EA63}"/>
              </a:ext>
            </a:extLst>
          </p:cNvPr>
          <p:cNvSpPr/>
          <p:nvPr/>
        </p:nvSpPr>
        <p:spPr>
          <a:xfrm>
            <a:off x="5505061" y="5635690"/>
            <a:ext cx="3312368" cy="21518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D3B10-80E2-4599-9CA5-B38F700592A8}"/>
              </a:ext>
            </a:extLst>
          </p:cNvPr>
          <p:cNvSpPr/>
          <p:nvPr/>
        </p:nvSpPr>
        <p:spPr>
          <a:xfrm>
            <a:off x="8879632" y="4581331"/>
            <a:ext cx="3128866" cy="165637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3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94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4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</Words>
  <Application>Microsoft Office PowerPoint</Application>
  <PresentationFormat>와이드스크린</PresentationFormat>
  <Paragraphs>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10</cp:revision>
  <dcterms:created xsi:type="dcterms:W3CDTF">2020-12-28T06:40:59Z</dcterms:created>
  <dcterms:modified xsi:type="dcterms:W3CDTF">2020-12-28T13:38:27Z</dcterms:modified>
</cp:coreProperties>
</file>