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BAA45-BC4E-45A8-A05E-4D32050F8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C31E7B-E2C6-4932-B9F6-4139E296C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7A00E-DEAA-4980-9118-12D3D5FD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856B-8D59-4FF4-88D2-50FF9B6F906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56105-3960-4D5E-9801-B8565482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CED1A-2574-4DA6-B129-61F09E95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B231-1603-4444-9821-567FF9B3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C13EB-4C07-4C9E-B0A0-9EA87C6F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F877BB-2ADB-4773-A633-6CAA3B243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D8EE4-CC54-476C-92CF-68561FE2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856B-8D59-4FF4-88D2-50FF9B6F906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688F0-84DD-412A-B267-E6ED1971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47912-93FA-402A-B230-41809622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B231-1603-4444-9821-567FF9B3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44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92BE0-C89D-4C95-8C51-F1EA3A36A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89E53C-F735-462C-9363-D06D6C3AA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7ECD8-1D3B-4847-A34F-23E330FE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856B-8D59-4FF4-88D2-50FF9B6F906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74B31-347C-4057-AD5E-FEFE1D7F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81E3F-8D57-4ABC-A268-E6B94076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B231-1603-4444-9821-567FF9B3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9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7779E-4346-4B3B-B19A-28D0D938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C9D36-0E2B-49F9-98EE-7121F7101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30A567-DA36-41C0-BF82-25C64405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856B-8D59-4FF4-88D2-50FF9B6F906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6439A-527A-4D6C-A7EA-C9C8C6AA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C7807-029D-413B-A4FE-D9D3FE77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B231-1603-4444-9821-567FF9B3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5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D0A48-7C47-45EF-886B-9A960003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9733A6-7597-4266-BE44-2D150109A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DD3FB-BF22-4708-98A4-BF02D0D6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856B-8D59-4FF4-88D2-50FF9B6F906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26E6F-C8EB-43F6-BDE2-329A6FE7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8B554-5072-4C8D-B324-96DB5D61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B231-1603-4444-9821-567FF9B3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3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62A73-F596-4BBF-A0F2-DB4E3BCE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12120-DEB5-4FBE-A1AA-C94C87C82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3C3B7-BD1C-4F91-B973-9BB5048E5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F360AA-DF83-48CC-BF15-EF38A0C3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856B-8D59-4FF4-88D2-50FF9B6F906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91444-AED3-4E11-A3FB-0653CE6B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1116C-B649-4594-8725-A2D38C5D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B231-1603-4444-9821-567FF9B3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1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41211-5DDB-4FE6-8121-CD366CFC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F0FF70-6C52-43EA-95A5-F362876EE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2458B7-B483-44A4-8786-81F8E1370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482AC2-68D8-47F7-95D6-E018F5095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BF53A6-A963-4723-83F3-909E52618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F26737-FF25-4CB5-91D3-3B5A6FAA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856B-8D59-4FF4-88D2-50FF9B6F906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8F76E3-1CC3-49C5-A600-7B0E931A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EFACE3-5CF7-461C-BF81-31477F3D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B231-1603-4444-9821-567FF9B3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14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A4C75-4DD2-430B-BC7B-DCCF8AE5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BE0430-46E6-421C-B14D-A65BEB6A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856B-8D59-4FF4-88D2-50FF9B6F906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06632F-921E-416F-B806-F0D13292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CD571B-5FAB-4044-ABDB-B64BAE38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B231-1603-4444-9821-567FF9B3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6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04171B-579B-49BD-A06B-CE77D29D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856B-8D59-4FF4-88D2-50FF9B6F906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33A4B-683F-493A-AD28-0461AA6D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85306B-77D4-419D-B4FC-328AF3F0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B231-1603-4444-9821-567FF9B3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6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781FD-584C-4D68-9DBD-99658335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CF455-AEF9-401E-858E-997943193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6BBA5-DD8C-41E9-B112-D2160B8E2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16745B-F58A-415B-84E0-80673482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856B-8D59-4FF4-88D2-50FF9B6F906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FFCFB6-239B-4DD2-B900-A82CCFE1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77484-B4AF-4704-80CB-598CF437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B231-1603-4444-9821-567FF9B3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3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AAC14-C0F5-4BCE-BDD5-F4EC868C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F89985-4558-43B2-A04F-DD4F0D62B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946078-103B-4695-8FB5-CA3FF9C00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81BD40-0B0C-435C-B8D5-59F2902B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856B-8D59-4FF4-88D2-50FF9B6F906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34E422-BEA1-4562-BBE5-D5CCC433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7E37F5-362B-4485-A363-108A850D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B231-1603-4444-9821-567FF9B3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7EF305-AB30-4FAD-B851-95784AE2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A59E2-EABD-4506-BE10-692EA0D3D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B3CE7-4092-445F-849C-1A57A66CD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A856B-8D59-4FF4-88D2-50FF9B6F906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FAC8C-FA14-43C7-A798-59DC5753F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9699D-23A9-49F1-846F-99CB441F4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7B231-1603-4444-9821-567FF9B3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5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7A2582-8ECF-4FF9-B0F9-76B759A6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681162"/>
            <a:ext cx="11553825" cy="34956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EA18DD4-2F72-4CDB-BE9C-31095C26BE62}"/>
              </a:ext>
            </a:extLst>
          </p:cNvPr>
          <p:cNvSpPr/>
          <p:nvPr/>
        </p:nvSpPr>
        <p:spPr>
          <a:xfrm>
            <a:off x="409523" y="1681162"/>
            <a:ext cx="1650389" cy="3893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054822-CA6B-4529-9221-70B24A4EA8F9}"/>
              </a:ext>
            </a:extLst>
          </p:cNvPr>
          <p:cNvSpPr/>
          <p:nvPr/>
        </p:nvSpPr>
        <p:spPr>
          <a:xfrm>
            <a:off x="6055716" y="1218937"/>
            <a:ext cx="5726761" cy="924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45CBB4-211A-400E-B7D6-4A72651FF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790312"/>
            <a:ext cx="2667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4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ADC120-804E-474C-86CB-2455546F1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395412"/>
            <a:ext cx="11649075" cy="40671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5C73225-A757-4D15-AB58-73C312D43025}"/>
              </a:ext>
            </a:extLst>
          </p:cNvPr>
          <p:cNvSpPr/>
          <p:nvPr/>
        </p:nvSpPr>
        <p:spPr>
          <a:xfrm>
            <a:off x="409523" y="1681162"/>
            <a:ext cx="1650389" cy="3893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08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DB274F-3A8D-4AD0-85E5-3746D2980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395412"/>
            <a:ext cx="11649075" cy="40671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F2A9ECD-07CD-46B3-BC29-70430DBF5925}"/>
              </a:ext>
            </a:extLst>
          </p:cNvPr>
          <p:cNvSpPr/>
          <p:nvPr/>
        </p:nvSpPr>
        <p:spPr>
          <a:xfrm>
            <a:off x="472271" y="2725616"/>
            <a:ext cx="11103429" cy="924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CE9E2F-ABAC-415C-9D58-E794E6F6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2476499"/>
            <a:ext cx="2676525" cy="952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373F9EB-71C4-4548-B624-1E83140598DA}"/>
              </a:ext>
            </a:extLst>
          </p:cNvPr>
          <p:cNvSpPr/>
          <p:nvPr/>
        </p:nvSpPr>
        <p:spPr>
          <a:xfrm>
            <a:off x="271462" y="1395412"/>
            <a:ext cx="11726270" cy="924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C6E176-5EC8-4391-93BD-373477B5DB55}"/>
              </a:ext>
            </a:extLst>
          </p:cNvPr>
          <p:cNvSpPr/>
          <p:nvPr/>
        </p:nvSpPr>
        <p:spPr>
          <a:xfrm>
            <a:off x="8712319" y="3131371"/>
            <a:ext cx="5726761" cy="924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03194F-2A01-4390-8A33-AA4601C8EDCA}"/>
              </a:ext>
            </a:extLst>
          </p:cNvPr>
          <p:cNvSpPr/>
          <p:nvPr/>
        </p:nvSpPr>
        <p:spPr>
          <a:xfrm>
            <a:off x="472271" y="3585637"/>
            <a:ext cx="1650389" cy="3893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5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487C9E-80E3-42D9-B537-867A92733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8036" y="1917854"/>
            <a:ext cx="12410035" cy="266110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B865E98-7714-40FB-AE20-2398689DD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86" y="1715599"/>
            <a:ext cx="11534775" cy="14573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4D74D4-80A8-4077-AEC7-7C76E3653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8" y="3033712"/>
            <a:ext cx="11893003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41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29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92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6</cp:revision>
  <dcterms:created xsi:type="dcterms:W3CDTF">2020-05-29T04:28:30Z</dcterms:created>
  <dcterms:modified xsi:type="dcterms:W3CDTF">2020-05-29T11:38:08Z</dcterms:modified>
</cp:coreProperties>
</file>