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91C"/>
    <a:srgbClr val="E77313"/>
    <a:srgbClr val="F48B18"/>
    <a:srgbClr val="FE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9DD9F-82AD-4B0E-9AB9-9EEBE115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55F1C-0984-40B2-9BA0-488BFEBA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93AFB-FB36-41EA-A375-0164B74C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DDF1B-52F2-4C50-9BFE-6C586669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717F2-F88E-471B-9E29-48A395B7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CDF4A-79E0-4230-B9C7-4B32892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C6980-88AC-42F2-B380-F474B8D5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9124E-4CD5-4FCA-8346-1EA5EBDB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D30E-5A96-4D56-98C7-DDB50FA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7A7C-6AB3-4FEF-804D-BB3E6178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500F62-590C-422B-8275-1E32EDE0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5B357-6E18-49AF-B69C-649E1452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4C77-942E-460B-B4F2-5AB04777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9D2BC-2681-4235-AF80-D34F292F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19414-DE3C-4964-BFA6-5553C9C9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3F6B-0F36-41AD-8D3A-BE4A5F0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E5963-EAE8-42E9-966D-3AF88B9E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5F84-218D-440F-A1A9-A9625370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F5A49-8B52-47ED-B786-CAC9B49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87A83-EB2D-4D48-9921-D9C3F20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66BCF-254F-4534-9BC2-499A4A55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DBA42-9D1A-4191-A1E6-7B867758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C6962-81DB-41E5-AF2A-E504E4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3F17E-7653-4B33-81C5-0E9C15DF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56A37-D635-4B2F-A8DF-10CACB9B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19A1E-2CE2-4E80-9A01-8A6A22D1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B0CF2-3768-4070-B3F9-BF6E697B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E84F7-08D9-45C0-9559-870CE992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75CEC-2E10-4B28-B4F7-0BAB3BD3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0D506-CC05-4573-9FD4-64C7A026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0640F-5840-4A46-8551-F37F90B5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06550-AF6A-4BFE-9E31-900AFA36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6A9EB-79ED-47AD-BF3E-0BC89AEC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FBDED-3F19-4561-83B1-60DC37FF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B9234-81C2-491D-A135-888B4785A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6224C-D254-4186-8D76-1D90239C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2694F-D9E0-4149-9788-93B0E71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E7F19-939A-48E1-9009-DE8AB141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CB334-D142-4DE8-AE93-DCB3865A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46CC6-55B5-49C1-AE8F-2A96BDE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2C90E-81E8-4AC3-B0F2-68D5E67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01AF6-A226-43CC-BFDB-C0A0D3C3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B9BFC-229E-4840-A9C0-BDCF3ECC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EDCC1-9474-4988-8BD9-68A2014C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A7E270-3A7A-43FE-9D63-D36A574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28DE9-FD14-4F32-97A4-8BD9A30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0EA7-4A75-40BC-B14F-B361FCC9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CD395-0148-4B73-A26E-519A153C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2278D-BD7C-40B4-A6F0-E8678769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4F009-17BD-4D0B-BC0E-646DBBAC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7F4FE-794B-4DDC-B325-B22A304E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2965D-D570-4C66-AB2B-D216E290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5D04-5EF2-41CA-9C45-603941BF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EC262-9268-40ED-BD74-E6F0A70B9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BAA16-98E6-4265-BEC8-36E51F29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5BB8-5A8E-4B75-A2CA-4A39CFC0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E337C-1323-4E7C-A9AE-33BD2A4D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AB415-F090-4361-A975-3360DAE8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88C371-70E9-4556-9F79-E25736D7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5597A-94A1-4E13-882E-2FC702D9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23F7F-728D-4F4C-A8CB-1D2CE167D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F4DC-ADA2-4411-BD4E-5B14E57251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F7A59-1C8D-4E96-92B6-6BDBFA16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C1E6-1F90-487B-816B-FA2B52998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374B-9C42-491B-9F1F-1F43B058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3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WS Certified Cloud Practitioner Logo">
            <a:extLst>
              <a:ext uri="{FF2B5EF4-FFF2-40B4-BE49-F238E27FC236}">
                <a16:creationId xmlns:a16="http://schemas.microsoft.com/office/drawing/2014/main" id="{F032DCF0-5734-434A-8AA3-F5F220F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8" y="397675"/>
            <a:ext cx="5400384" cy="540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27C356-1460-47F6-8BA5-99FDB5050271}"/>
              </a:ext>
            </a:extLst>
          </p:cNvPr>
          <p:cNvSpPr/>
          <p:nvPr/>
        </p:nvSpPr>
        <p:spPr>
          <a:xfrm>
            <a:off x="2667000" y="266700"/>
            <a:ext cx="6467475" cy="49530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186052-EAC9-4A7B-A203-EBE105E4C38F}"/>
              </a:ext>
            </a:extLst>
          </p:cNvPr>
          <p:cNvSpPr/>
          <p:nvPr/>
        </p:nvSpPr>
        <p:spPr>
          <a:xfrm>
            <a:off x="3228975" y="5778233"/>
            <a:ext cx="6467475" cy="49530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633CD5-A444-43C2-A99A-7B7760220FDC}"/>
              </a:ext>
            </a:extLst>
          </p:cNvPr>
          <p:cNvSpPr/>
          <p:nvPr/>
        </p:nvSpPr>
        <p:spPr>
          <a:xfrm>
            <a:off x="2625789" y="692950"/>
            <a:ext cx="1381126" cy="571975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B8673-9BD5-4F0B-9E21-D2E9A8B9A9FC}"/>
              </a:ext>
            </a:extLst>
          </p:cNvPr>
          <p:cNvSpPr/>
          <p:nvPr/>
        </p:nvSpPr>
        <p:spPr>
          <a:xfrm>
            <a:off x="8185085" y="514350"/>
            <a:ext cx="1381126" cy="5719750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67F6C-6919-46CC-966F-574DF141E6BE}"/>
              </a:ext>
            </a:extLst>
          </p:cNvPr>
          <p:cNvSpPr txBox="1"/>
          <p:nvPr/>
        </p:nvSpPr>
        <p:spPr>
          <a:xfrm>
            <a:off x="3954382" y="5188955"/>
            <a:ext cx="4270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시험 준비 방법</a:t>
            </a:r>
          </a:p>
        </p:txBody>
      </p:sp>
    </p:spTree>
    <p:extLst>
      <p:ext uri="{BB962C8B-B14F-4D97-AF65-F5344CB8AC3E}">
        <p14:creationId xmlns:p14="http://schemas.microsoft.com/office/powerpoint/2010/main" val="38711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863378-A511-439C-B265-A8916BB3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45" b="6395"/>
          <a:stretch/>
        </p:blipFill>
        <p:spPr>
          <a:xfrm>
            <a:off x="0" y="0"/>
            <a:ext cx="12064482" cy="64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21E1C71-1DA3-4B62-8E44-14FB98AE8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"/>
          <a:stretch/>
        </p:blipFill>
        <p:spPr>
          <a:xfrm>
            <a:off x="0" y="0"/>
            <a:ext cx="12045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4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8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11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2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8</cp:revision>
  <dcterms:created xsi:type="dcterms:W3CDTF">2020-11-21T01:16:45Z</dcterms:created>
  <dcterms:modified xsi:type="dcterms:W3CDTF">2020-11-21T01:42:56Z</dcterms:modified>
</cp:coreProperties>
</file>