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F205E-E197-4C4D-BAC6-0A336848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3CDF1D-7B06-4CD7-AA86-7956E9E59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98160-51C8-4B98-BBBE-3E8BD586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7F5A5-2797-4CCD-8E4E-0784AC4A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B6654-EA0A-4CC6-91F6-3D486EEC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7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1D98C-0E11-49EA-885D-D384A217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63D95-018A-47AC-B0EA-87F5EBDA0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F2516-2188-49FC-9328-1D9BD2D6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A8D36-542D-4713-B1B3-276828E6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23C6E-2A5C-45D5-A23B-8BF0A149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2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589309-50E7-47F6-85DE-D42201F8A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A860B-ADFA-4704-96C0-4A73DF37F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813F7-C42A-495C-A19E-90019A51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F0548-E5F2-435B-BB35-24C62E67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B8B8D-B404-456A-9402-A2C8300A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C32D-7523-4B54-8BC1-744FB8C0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28A20-CE5B-4702-834F-AFEAD9FE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B0FAD-265F-4EF3-975F-490A39E2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8A2F4-EB21-4211-B338-6B0BEAF7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8B40F-2F19-4501-8249-6941BCE4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2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DB90E-AD82-48D7-8B1C-C57F2124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16E23-95FC-4B4E-8069-8237D5F4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7F12D-1197-451E-ADC1-3912506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052CE-D6A3-4DE8-942C-183094CF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4C54C-11C0-4FDF-A8D1-6E0F76D6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6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A6CB-25AF-4952-BFF4-B0F84F37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A1446-F501-4BAD-8767-2B710E5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B0ACE-1E98-4D9A-AED7-937B84414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72A4A-7A93-4775-A624-67D3875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BA476-4B4E-4B01-A3CC-445FA0D5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7CA79-5559-47B5-BC0B-5561535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95701-D3EA-4B74-AF11-D0AA723E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57EF1-54C6-4A9C-BA8F-276C60E1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338DF-0350-4086-BEC2-702120A2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52D122-030D-4F2C-B446-464B6DB6D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8771E-69B0-495A-9140-D29CFD7DA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F10AE7-0709-49D8-96B7-0AF80D20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573E40-2802-4CDE-A262-81E5B6A3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5EC93-37F1-4536-A6CC-54125B31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9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B6CD-775D-4308-B33D-9FA92551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E480A2-2E1F-4A91-8947-8FFEF2C8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68CA7-395C-4D59-B6B0-316E8967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78F33-55CE-4733-B14E-EDB56FBB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9FEA67-9787-43F2-B763-3F2EECC3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3E6A9-ACF9-473A-B0A3-B8B3C796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117F31-EA05-4B7F-A4CA-037E5CDF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7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018C-B98E-4F4D-8100-6E854C8A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9C1BC-AC56-4C61-A7C3-A11A84BFF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98872-C51E-4549-B933-5011CD89D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6755C2-49ED-45FD-AB36-6CF04151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275EE-EF3F-4C84-A751-DE22D11C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2F236-D999-414C-8693-33CDADD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FF8CB-3873-412A-8330-905F4D04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B11810-94E0-44A1-8053-36F96C66B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293E5-90C0-463E-943C-A5E89359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B068A-9982-4966-B09A-B3A0ABF1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B2302-0D47-43BA-9051-82BF2270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DAF77-17E3-4469-A7CD-3CC0F4F5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3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1310C0-3A12-4B70-A6AC-D162A5C6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1995C-E668-40CE-BAA9-C748BE9B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9EFB0-532F-4B84-8365-2480CFAC5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A956-F0AE-4F93-9332-2C18B15CEB58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C5AFF-1F51-4176-A896-F9700A293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3191B-AB51-4EBD-91FB-B0D208574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2760-B03D-4EC2-A4DF-CC45D4994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6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9E7F89-768D-4FB4-87E0-31EADCA73C0C}"/>
              </a:ext>
            </a:extLst>
          </p:cNvPr>
          <p:cNvGrpSpPr/>
          <p:nvPr/>
        </p:nvGrpSpPr>
        <p:grpSpPr>
          <a:xfrm>
            <a:off x="498150" y="357933"/>
            <a:ext cx="10776857" cy="7412134"/>
            <a:chOff x="498150" y="357933"/>
            <a:chExt cx="10776857" cy="741213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044AD2B-A7E2-4583-8F04-75DDE480AFC7}"/>
                </a:ext>
              </a:extLst>
            </p:cNvPr>
            <p:cNvGrpSpPr/>
            <p:nvPr/>
          </p:nvGrpSpPr>
          <p:grpSpPr>
            <a:xfrm>
              <a:off x="498150" y="357933"/>
              <a:ext cx="10776857" cy="7412134"/>
              <a:chOff x="1082350" y="0"/>
              <a:chExt cx="10776857" cy="741213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0EE04AD-DCE4-41C5-8A72-EBEF580FE5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878" r="2729"/>
              <a:stretch/>
            </p:blipFill>
            <p:spPr>
              <a:xfrm>
                <a:off x="1082350" y="0"/>
                <a:ext cx="10776857" cy="6213905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A2F12A1-5876-402F-B1A9-6B8F3409A2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107" t="15597" r="2500" b="-1"/>
              <a:stretch/>
            </p:blipFill>
            <p:spPr>
              <a:xfrm>
                <a:off x="1082350" y="1838131"/>
                <a:ext cx="10776857" cy="5574003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37EAFE0-D0D2-4C71-A518-5C894A400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8537" y="636588"/>
              <a:ext cx="4386263" cy="927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7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E9BBC86-8EE2-4CC4-90C2-57F04D9BC42A}"/>
              </a:ext>
            </a:extLst>
          </p:cNvPr>
          <p:cNvGrpSpPr/>
          <p:nvPr/>
        </p:nvGrpSpPr>
        <p:grpSpPr>
          <a:xfrm>
            <a:off x="2509838" y="736600"/>
            <a:ext cx="5472266" cy="5384800"/>
            <a:chOff x="2662238" y="774700"/>
            <a:chExt cx="5472266" cy="5384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1776797-17AF-4135-BE01-55CED31D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2238" y="1745572"/>
              <a:ext cx="5193503" cy="44139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9C5B74E-56F8-4936-B0C2-D5612732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238" y="774700"/>
              <a:ext cx="5472266" cy="1238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3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E0152F-7B5A-4717-ADD9-F87BA23E0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30"/>
          <a:stretch/>
        </p:blipFill>
        <p:spPr>
          <a:xfrm>
            <a:off x="501650" y="1560615"/>
            <a:ext cx="11188700" cy="25937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C86599-7FF5-4358-A02B-83CB44C1E819}"/>
              </a:ext>
            </a:extLst>
          </p:cNvPr>
          <p:cNvSpPr/>
          <p:nvPr/>
        </p:nvSpPr>
        <p:spPr>
          <a:xfrm>
            <a:off x="1384300" y="1701800"/>
            <a:ext cx="762000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78BF87-2347-4B1A-A287-345BA0425702}"/>
              </a:ext>
            </a:extLst>
          </p:cNvPr>
          <p:cNvSpPr/>
          <p:nvPr/>
        </p:nvSpPr>
        <p:spPr>
          <a:xfrm>
            <a:off x="7810500" y="2641598"/>
            <a:ext cx="1828800" cy="1512785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3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7</cp:revision>
  <dcterms:created xsi:type="dcterms:W3CDTF">2020-12-29T01:55:32Z</dcterms:created>
  <dcterms:modified xsi:type="dcterms:W3CDTF">2020-12-29T03:24:55Z</dcterms:modified>
</cp:coreProperties>
</file>