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B2432"/>
    <a:srgbClr val="F4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E4CCBD-0A33-464C-AD6D-7C64B89DB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ADA266-EB37-4A91-8B5A-BE90CFB36B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5F8258-12F6-424C-B9A7-12B6E1714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00CD-9188-4420-8B4A-D6A137C4C804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C9209B-8F86-46FF-B813-8BA8F701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1CBDF2-C918-4E24-8474-02C4CB71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8739-627B-4317-AF16-EA32581A1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709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6BE1E-5F3C-43D7-AEA3-65B6D33B8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9FEA67-34D3-45CF-BEC4-F0C118DAD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EB610C-DDD6-4FDD-8973-932ECCE3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00CD-9188-4420-8B4A-D6A137C4C804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CB7DC3-A844-43D8-8B89-112FD366F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487414-B29F-47B3-A141-D5FD4BDDE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8739-627B-4317-AF16-EA32581A1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324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14D229-CF33-42E2-AAB9-CAACCD0D32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83CF6F-228D-451D-BBD6-400372A89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BC1252-923A-4033-A08D-E9EFA6E1A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00CD-9188-4420-8B4A-D6A137C4C804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D6B2EF-CAE0-4A95-81B2-606EF6F58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3F319D-F36A-41C4-BE8E-525EF81ED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8739-627B-4317-AF16-EA32581A1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700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0B062-5D2C-4FDD-AC66-06C81FAAE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AD3F2E-8346-4BF6-A3FD-4E55604BB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CF8B61-4B40-4E24-BFDC-5D0348010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00CD-9188-4420-8B4A-D6A137C4C804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6A14E6-4FE7-4F44-AFE4-5EDEC810F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D183FC-D311-4C15-A590-38A144BBC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8739-627B-4317-AF16-EA32581A1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573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B6FF1-6F68-418D-9C00-39374096E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BDF262-B2DD-4C4B-9847-CC05717B4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D847A9-929D-46B2-977B-30A8D1CF8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00CD-9188-4420-8B4A-D6A137C4C804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5A70B9-9501-4AC9-9BB8-ABF20D3D6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2A2B5E-CF82-4647-86DA-F1ABEA726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8739-627B-4317-AF16-EA32581A1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456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C33FF5-022F-4776-89FC-83FB4E605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5C5C04-7FF9-4429-8A15-69DB47F2A8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540B87-228A-428E-88C2-B7E697527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137227-F6F4-4911-88BD-7FD7EE6EF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00CD-9188-4420-8B4A-D6A137C4C804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AD2828-A771-43B0-BA44-364A4DDD2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727C2D-9C8C-42CD-B141-361E7B29E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8739-627B-4317-AF16-EA32581A1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2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B33AF-E66D-4A25-82C5-86A9F5DF6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BF4763-7EBF-4185-83C1-B18F22294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998E83-4471-449F-9EAA-5BB43542B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B0279E-D2E9-4CB9-B87E-EBFBFBFBD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5FE292-7658-47E2-9A6A-BB2A59EE75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86D9CF2-D95F-40F7-9808-CDE520F07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00CD-9188-4420-8B4A-D6A137C4C804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8C2DF6-D7EE-448B-A7D0-E2410518C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3B7C4E-C5C1-4AF3-A706-0AA64C2E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8739-627B-4317-AF16-EA32581A1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17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CCE55-B9AA-4755-A527-DB9385FB3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D9B8B2-34CC-4D5F-A450-B4A5CA71D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00CD-9188-4420-8B4A-D6A137C4C804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E66F23-1538-4471-BA07-EBC5C9D9A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C18357-8EB6-4C14-8955-C5960EA0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8739-627B-4317-AF16-EA32581A1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767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B26034-88A4-4BFB-A282-D26BA2677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00CD-9188-4420-8B4A-D6A137C4C804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4B0143-A976-41F3-817D-9290F2857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9B5285-EE60-4A74-9A7C-070EAA967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8739-627B-4317-AF16-EA32581A1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532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ABA0E5-581E-47C8-9661-8735619ED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10E6F6-8655-404A-BF46-413CD85A1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C3F849-96A6-4F5B-90A1-F1CEC1FD3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F2B0EE-72B1-4B1E-9198-33F627A53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00CD-9188-4420-8B4A-D6A137C4C804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C4DDE7-FB7F-4033-BD28-FD6CDCC1D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4D82FB-62C5-4928-AB45-D9A9191B5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8739-627B-4317-AF16-EA32581A1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48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A5063B-9837-4A0F-A4AB-B29723261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C5198A-C139-4133-88C8-204D6E309D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FDD306-DFC1-4667-A6CA-7A3625167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C2C5ED-C0A7-4B79-8643-962CDCB18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00CD-9188-4420-8B4A-D6A137C4C804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91E403-8036-4A56-B7FD-BEB064411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70157E-7D3C-4611-932E-9584364A8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8739-627B-4317-AF16-EA32581A1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313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9D6D8ED-483C-4B85-82F5-CEECB2807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59D4F2-2D50-416C-B41A-ABE2914E9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25BA8D-2727-4C88-98E5-D26E2CF07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E00CD-9188-4420-8B4A-D6A137C4C804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6BBD2F-B4AD-43CA-A743-40B88F413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2F3237-4DD0-4075-8FCA-5CE736519E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28739-627B-4317-AF16-EA32581A1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304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31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1번가 모바일">
            <a:extLst>
              <a:ext uri="{FF2B5EF4-FFF2-40B4-BE49-F238E27FC236}">
                <a16:creationId xmlns:a16="http://schemas.microsoft.com/office/drawing/2014/main" id="{DB713D09-A7A9-480F-A943-DAB6B8911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336" y="125836"/>
            <a:ext cx="9929327" cy="518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B24BDC-85E9-4E1A-89A5-AAA10F9B8750}"/>
              </a:ext>
            </a:extLst>
          </p:cNvPr>
          <p:cNvSpPr txBox="1"/>
          <p:nvPr/>
        </p:nvSpPr>
        <p:spPr>
          <a:xfrm>
            <a:off x="4029394" y="3582543"/>
            <a:ext cx="38532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2020 </a:t>
            </a:r>
            <a:r>
              <a:rPr lang="ko-KR" altLang="en-US" sz="4800" b="1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하반기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D44A92-0191-46BD-875B-945E641C940C}"/>
              </a:ext>
            </a:extLst>
          </p:cNvPr>
          <p:cNvSpPr txBox="1"/>
          <p:nvPr/>
        </p:nvSpPr>
        <p:spPr>
          <a:xfrm>
            <a:off x="4029394" y="4141881"/>
            <a:ext cx="5226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신입 개발 면접 후기</a:t>
            </a:r>
          </a:p>
        </p:txBody>
      </p:sp>
    </p:spTree>
    <p:extLst>
      <p:ext uri="{BB962C8B-B14F-4D97-AF65-F5344CB8AC3E}">
        <p14:creationId xmlns:p14="http://schemas.microsoft.com/office/powerpoint/2010/main" val="1830882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8ECB146-EBB8-429E-8B06-FF1B95D5B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쇼핑]11번가 로고 jpg,png,ai : 네이버 블로그">
            <a:extLst>
              <a:ext uri="{FF2B5EF4-FFF2-40B4-BE49-F238E27FC236}">
                <a16:creationId xmlns:a16="http://schemas.microsoft.com/office/drawing/2014/main" id="{49B30925-5705-4111-9332-57CE9F90F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192689" y="346788"/>
            <a:ext cx="5324670" cy="5324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0D67B1-FD82-400D-B726-614ADE925043}"/>
              </a:ext>
            </a:extLst>
          </p:cNvPr>
          <p:cNvSpPr txBox="1"/>
          <p:nvPr/>
        </p:nvSpPr>
        <p:spPr>
          <a:xfrm rot="18900000">
            <a:off x="3628179" y="3679284"/>
            <a:ext cx="38532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>
                <a:solidFill>
                  <a:srgbClr val="DB243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2020 </a:t>
            </a:r>
            <a:r>
              <a:rPr lang="ko-KR" altLang="en-US" sz="4800" b="1">
                <a:solidFill>
                  <a:srgbClr val="DB243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하반기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FAD9A7-3BC2-4DAC-BF25-DDB70E2F99B3}"/>
              </a:ext>
            </a:extLst>
          </p:cNvPr>
          <p:cNvSpPr txBox="1"/>
          <p:nvPr/>
        </p:nvSpPr>
        <p:spPr>
          <a:xfrm rot="18900000">
            <a:off x="3622632" y="3200817"/>
            <a:ext cx="6525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>
                <a:solidFill>
                  <a:srgbClr val="DB243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신입 개발 면접후기</a:t>
            </a:r>
          </a:p>
        </p:txBody>
      </p:sp>
    </p:spTree>
    <p:extLst>
      <p:ext uri="{BB962C8B-B14F-4D97-AF65-F5344CB8AC3E}">
        <p14:creationId xmlns:p14="http://schemas.microsoft.com/office/powerpoint/2010/main" val="2380193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8ECB146-EBB8-429E-8B06-FF1B95D5B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쇼핑]11번가 로고 jpg,png,ai : 네이버 블로그">
            <a:extLst>
              <a:ext uri="{FF2B5EF4-FFF2-40B4-BE49-F238E27FC236}">
                <a16:creationId xmlns:a16="http://schemas.microsoft.com/office/drawing/2014/main" id="{49B30925-5705-4111-9332-57CE9F90F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191" y="430763"/>
            <a:ext cx="5324670" cy="5324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0D67B1-FD82-400D-B726-614ADE925043}"/>
              </a:ext>
            </a:extLst>
          </p:cNvPr>
          <p:cNvSpPr txBox="1"/>
          <p:nvPr/>
        </p:nvSpPr>
        <p:spPr>
          <a:xfrm>
            <a:off x="3810088" y="3859837"/>
            <a:ext cx="38532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>
                <a:solidFill>
                  <a:srgbClr val="DB243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2020 </a:t>
            </a:r>
            <a:r>
              <a:rPr lang="ko-KR" altLang="en-US" sz="4800" b="1">
                <a:solidFill>
                  <a:srgbClr val="DB243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하반기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FAD9A7-3BC2-4DAC-BF25-DDB70E2F99B3}"/>
              </a:ext>
            </a:extLst>
          </p:cNvPr>
          <p:cNvSpPr txBox="1"/>
          <p:nvPr/>
        </p:nvSpPr>
        <p:spPr>
          <a:xfrm>
            <a:off x="4677835" y="4534572"/>
            <a:ext cx="5109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>
                <a:solidFill>
                  <a:srgbClr val="DB243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신입 개발 채용 후기</a:t>
            </a:r>
          </a:p>
        </p:txBody>
      </p:sp>
    </p:spTree>
    <p:extLst>
      <p:ext uri="{BB962C8B-B14F-4D97-AF65-F5344CB8AC3E}">
        <p14:creationId xmlns:p14="http://schemas.microsoft.com/office/powerpoint/2010/main" val="1073743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17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나눔스퀘어_ac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</dc:creator>
  <cp:lastModifiedBy>고언약</cp:lastModifiedBy>
  <cp:revision>16</cp:revision>
  <dcterms:created xsi:type="dcterms:W3CDTF">2020-11-06T14:47:16Z</dcterms:created>
  <dcterms:modified xsi:type="dcterms:W3CDTF">2020-11-07T11:21:20Z</dcterms:modified>
</cp:coreProperties>
</file>