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1EBD7-4A4B-4848-9054-ED5ECB8E5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DB9760-DDBB-44AE-A3F3-6CE13658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AAB55-A286-49D6-B1AF-D78BF726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26F1A-A960-4720-B194-84A3C813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778B-E9D9-4713-92B9-F56FDDD4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6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324F5-EB8C-4461-B5C9-D3CA331B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4EE59-7587-4CA2-A6A7-EA020DAA1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134B0-0A00-4B25-BA16-2B2750F2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E6E8D-E3AC-42E6-A746-38675EFE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A1C9D-D8F2-4F05-A6C7-E66FCA50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5DF8E-6904-48A4-989B-2801EC9D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BF60C-B5F8-4F4A-A879-6948DB84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EDC9-4001-4A6C-AA66-ECAED47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31448-33D4-46AC-954E-ED2462BF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E28B-6858-4A0C-B521-847C5A4C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1277-343B-4131-895F-982689F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2DBB4-1F8E-4669-92C3-BC9CA6BD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E0F3C-6A5A-4ADE-93D1-1B1886A3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4775-5C7B-47F5-B000-EC595E51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8251D-E705-4F40-9841-E0F3CB5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55D84-6972-4FF7-8C90-37DA2E93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23C66-C6DE-49AA-AC16-3A5AFC76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3E6E4-C5EF-42ED-86FB-982FCFCA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CDAD-EA00-468A-AECC-E28C150D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E3998-0E89-4CA4-8B43-ABCB467B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AAD7-F7CB-419C-8015-3E18541D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AE153-3B69-4659-97B6-FA0342F95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556B8-E735-422B-BC6D-C1C97387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655F5-54EE-47D8-9906-6C539747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A4D31-2237-4F2C-BC2C-8E527DC1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F3146-D49F-4102-9F49-0DBF9F7B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79B7-5737-446B-8CFD-E462A9BC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B51BF-099B-48A9-B24C-1F65DA5D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14AB7-49DC-41DA-83F7-B29485B7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DF1EB-C48D-4595-818D-A917E8A7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2D0D4-1DB2-423D-B73E-5F1D8B92F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7D7C8A-C15D-4EB9-9175-4BA73156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A114E-9006-4B55-B4E9-26E796EE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74DAD-3930-4CBF-B5C3-98E3510A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0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A28B-84EA-467E-8774-BFC88985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E163E0-3ABA-412E-9EA1-1B44F2D7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292A4-E160-49E2-BBED-BF9C7FE5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6AEFE8-35B2-44A2-ABB0-49F73F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0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359007-6C55-4BC9-80E1-F89BF149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3F8CA5-AE03-450F-B9F2-83E80E35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3DC3B-2742-4734-BE31-C007EA18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3FA5-7207-4C07-A5DE-8C8D7FF5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43709-B8CB-4A56-83A0-B43A3EF0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D0E67D-0D60-4BCD-91E0-0CD4542F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21D1A-83A6-4BC8-AE62-7E3BACC9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10B30-8652-4E1D-902B-E69F6752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7E439-B795-4333-92D1-5908FFD2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C5CB2-29F3-47D1-B2FB-81F034A7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1B96C-B1DF-4DB8-BEB5-A6E3891D8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AAA9A-FAC0-430C-B48F-374AB1AD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66872-86D3-4C82-8C57-73A9B004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7F241-4791-44E0-9AD5-CB64E08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D5103-C4E5-4019-8064-0AFFB6B1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2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B6607-598E-4E59-8C9B-853EFE03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B6937-B018-4E16-8A87-E1885154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69173-D13E-4C08-AD14-7E217234D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FE9D-62D3-4BC7-8A34-35EF0025124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CB118-D045-4E9B-BC88-CF41C0B11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81DB8-CF81-4BCC-91F7-0F32FFB2C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464A-BE68-409E-88D8-044496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4 error template with magnifying glass in flat style Free Vector">
            <a:extLst>
              <a:ext uri="{FF2B5EF4-FFF2-40B4-BE49-F238E27FC236}">
                <a16:creationId xmlns:a16="http://schemas.microsoft.com/office/drawing/2014/main" id="{94EB184C-64DE-4120-8097-165FA317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68653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2020-05-24T14:17:39Z</dcterms:created>
  <dcterms:modified xsi:type="dcterms:W3CDTF">2020-05-24T14:18:49Z</dcterms:modified>
</cp:coreProperties>
</file>