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A2CA5-10B4-4C50-B94F-FA5DF6DB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9A84-8C59-43CE-B329-55D72DF08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4F5A6-FB5E-4227-898A-D1672E76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2A3A2-F8A0-4AAD-AF1B-A090205A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C6290-38EB-4A68-A84A-4942F38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0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89BE5-1868-4021-A2EA-3759369B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D2F91-28F8-49BD-B634-6531FA88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23AD2-B245-46A0-8209-DBDD30F6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05DB4-0ECA-42B0-9B69-EC85A2C6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92E08-59EA-410A-B8FC-9940FE07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7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94E8F-D30A-4553-9498-DD912C8AA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4AFF6-AB92-4F73-8843-1B4116C4D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DC44F-87CB-4D7A-A3A6-B55B9959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29DEF-5C02-460D-BBC1-0946DF35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035D0-F3B9-4782-939A-443821C3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0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792E9-7C6E-4556-AF86-91E2B10F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DF31B-B175-4D59-906E-71D6564E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837CC-4002-4658-A8F8-D3219BAC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64BB4-88C5-49F5-B8E5-E64B86CD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1DA6D-C15E-4F67-8095-CBA183CC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0B6B4-CFB9-4B20-AF58-E634AE07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2025C-C17C-46C5-ADB8-4A9E8E6A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106CF-D14F-4F55-9F28-CCE10D7C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7F769-D067-483F-9D26-055C9813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E4CA8-23A6-412D-979D-61E46267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1E1E-24D6-4CA8-9963-7BA1CF2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4E832-23E5-4277-9C4E-42FD02951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4635A-7995-4B8E-A3A8-68DB7EB8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DACFD-1CB5-4907-AA60-AC2B6D30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C5A12-5544-4C06-AE3C-EB81E568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FFBC-5A1E-4995-A647-AF1FD610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8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FE8A2-C038-46A1-9302-4815F36A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8AE4E-CB33-429B-BAE4-1C654E288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2A5363-963A-43FE-9CD0-060CF983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E474C4-05A7-461B-BCF4-D5ADEF03F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2FF300-96EF-4535-B815-343E5AAE2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B400CB-8E6E-4E26-AFF5-CA8FD22A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8B2445-A519-4669-820B-0C144D66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126F77-CE73-4E5C-8580-EAC91638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1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07C74-01BA-4298-8018-69E832AD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E0961-F863-4542-A4BD-FB6992BA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9E14DA-9421-407C-A9C0-B51AA68E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F4E058-D7FE-4B54-B9FA-04CB697E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2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685635-3D9C-4C9A-9A16-75A3F650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A7D5AC-8830-4515-86DF-A3A5EBFF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51BB1-B11E-4DE1-8519-14B2931E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0D96-5BFB-4D89-AF1E-99A3B696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D6AFF-37D2-47E3-8FB2-9A138EA7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632E4-0A1F-4930-8173-F0C5C9B7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2FC3D-287F-4A90-A272-B227A0B9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6793E3-517A-4904-A1EE-25DFF598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A580-B067-46BF-A09B-A20E5B82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5C56B-5480-49D6-98B5-A3611180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051558-19D7-4AA1-BA21-08F48AE62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22E91-614E-4824-BB5D-8DAFBEEB3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FE9AD-BCC3-4F59-9C0E-FF55BA52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5BCF1-5F9D-4C14-A8AE-E757821F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BE9E43-3562-4B23-8F39-2BD8438D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28ADCF-A9C4-406F-A0F7-B8315C1F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26AF8-4F54-4217-95D3-F5710A09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1F570-DFF5-4C79-83AA-7AFA4AA2F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FD97-263D-492A-901E-CD7CCD38A0B6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B5C97-03AC-48EF-9FBE-1FE7D258A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450FE-4522-4466-A191-3BF657C31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B2072-C149-4A86-B667-CA8B599E1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6521"/>
            <a:ext cx="9144000" cy="2387600"/>
          </a:xfrm>
        </p:spPr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데이터베이스 셋업</a:t>
            </a:r>
          </a:p>
        </p:txBody>
      </p:sp>
    </p:spTree>
    <p:extLst>
      <p:ext uri="{BB962C8B-B14F-4D97-AF65-F5344CB8AC3E}">
        <p14:creationId xmlns:p14="http://schemas.microsoft.com/office/powerpoint/2010/main" val="295507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03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478D6A-4B7B-4182-BE4F-243410F4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56" y="2615607"/>
            <a:ext cx="5243087" cy="16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8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8CBAB-4175-4CAC-A05F-12348D9EAD89}"/>
              </a:ext>
            </a:extLst>
          </p:cNvPr>
          <p:cNvSpPr txBox="1">
            <a:spLocks/>
          </p:cNvSpPr>
          <p:nvPr/>
        </p:nvSpPr>
        <p:spPr>
          <a:xfrm>
            <a:off x="1524000" y="19865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mongoose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0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F024DA-2E65-45DE-9290-8BE9F22A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2447925"/>
            <a:ext cx="4429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77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8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6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0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80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</Words>
  <Application>Microsoft Office PowerPoint</Application>
  <PresentationFormat>와이드스크린</PresentationFormat>
  <Paragraphs>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mongodb 데이터베이스 셋업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7</cp:revision>
  <dcterms:created xsi:type="dcterms:W3CDTF">2020-05-26T07:04:52Z</dcterms:created>
  <dcterms:modified xsi:type="dcterms:W3CDTF">2020-05-30T12:50:55Z</dcterms:modified>
</cp:coreProperties>
</file>