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7E043-11B3-4053-BCDD-78E2DE5B0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CE1806-CD25-439C-ADF7-64A6C4782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9CA3F-A3FC-4321-BB0B-37AF0A77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F1BB-954F-43EB-8E88-24B07BE8912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807B6-7F08-407F-B0A4-F77DBC17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63087-B7E8-41C7-B5E5-1C07DFF1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95D-401F-4F50-9DF9-6FDDC4FB5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1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C993D-D2A2-43CA-A335-F8A86F50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75318F-5701-4621-90D9-65C27C0BA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2979F-0B53-4CF3-B0C0-2E2E86CA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F1BB-954F-43EB-8E88-24B07BE8912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595A9-4816-4C4D-A601-181F3C3D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BB8D9-0E9B-46F0-95CA-A77DFA9C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95D-401F-4F50-9DF9-6FDDC4FB5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1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C0271A-5C89-4B7D-84FF-4DE88E4F3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17CE9E-98BA-4372-83E4-51C27F99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A1E86-8019-42EA-BA44-341A10BB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F1BB-954F-43EB-8E88-24B07BE8912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DBA16-BF9E-4DCB-A54D-5A413233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5E42D8-48A4-4490-9F63-3C34D8DF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95D-401F-4F50-9DF9-6FDDC4FB5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43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3D37-B3BE-4E5E-B218-226BE1F9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9F233-B76C-4B6F-88C1-195F5DC72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5F77E-DC87-453E-8F06-5678B644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F1BB-954F-43EB-8E88-24B07BE8912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A6759-5510-472B-B4ED-BF4E4C31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B2B5F-4252-4888-9E3E-8083CC9D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95D-401F-4F50-9DF9-6FDDC4FB5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15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21372-BC8E-4218-BFBB-A36710C7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5E108E-3796-4BB5-8127-455201B13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78A53-3E9C-4A77-BF21-5BCE6AF4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F1BB-954F-43EB-8E88-24B07BE8912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0C9F1-C578-4E0B-9BBE-CD6FE0BF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35A1E-7CC1-4DB0-8B71-F4D38FE30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95D-401F-4F50-9DF9-6FDDC4FB5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01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D0EA5-9207-444D-BE34-626437A8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92D4F-3A98-45ED-921F-BB84766E9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2D53CF-7EF7-48D1-BB74-C8677D718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08E992-E8D4-4776-943A-6D35E4AE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F1BB-954F-43EB-8E88-24B07BE8912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3A8A0-74AB-4497-9197-4F25C82C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B91D2A-FA6B-479C-A461-AE09510A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95D-401F-4F50-9DF9-6FDDC4FB5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00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8942B-D0B8-4D3D-A420-0513097E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2A1E7-5797-46D0-9D62-2CE321B34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1A50FC-C7A7-4528-A05E-27DEC6A7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AE9D92-27C8-4E72-9EE9-C9E04E10B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EB483E-FF6F-4641-B58F-9E3E07E72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BD3E0E-2AC2-4B72-A851-C04CABA4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F1BB-954F-43EB-8E88-24B07BE8912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C8E774-AD65-42C8-94D5-85FB4ECB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A6203A-F386-466B-832C-1E59590B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95D-401F-4F50-9DF9-6FDDC4FB5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12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48903-6D74-49D8-9945-2AD17422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5291D0-215D-4022-B100-F0197911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F1BB-954F-43EB-8E88-24B07BE8912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4CA15D-58A8-4171-B43F-DEF484EC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AEBB4C-12E0-4327-9EB2-F2457040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95D-401F-4F50-9DF9-6FDDC4FB5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17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CF69FA-5E74-4AA4-B139-497A6A7D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F1BB-954F-43EB-8E88-24B07BE8912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52AB6-66FA-41B8-A7FB-03CCAE8A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C8DC10-373E-4C27-AB89-0A908714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95D-401F-4F50-9DF9-6FDDC4FB5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5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E23CD-9769-47AB-9503-E2A92B15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F6EBF-18B3-4E26-B64A-75DB86CCA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305354-D372-4A74-A46A-D53B91023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5EDACD-2DB5-4465-BD93-0C68A754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F1BB-954F-43EB-8E88-24B07BE8912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0E092D-0F82-459B-960D-0204DDD5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B058AC-C1BF-4917-B9CA-8963AEA7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95D-401F-4F50-9DF9-6FDDC4FB5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8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17006-FF7E-43D4-9D02-87B4971FB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089E14-3E23-476F-8BC5-E969DED17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1A3D34-80A8-4D79-9B7B-4CBB4BD08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8750F7-85C5-45A2-9C12-A9E4D156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F1BB-954F-43EB-8E88-24B07BE8912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5702AB-50DA-4971-A11D-52AA42D3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0DE653-1C29-413E-B218-9887C8B0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95D-401F-4F50-9DF9-6FDDC4FB5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29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D94AA5-9A14-4BA4-A037-9AC10C3B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89188-C8C0-4388-80BB-BC558C377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51CBC-8050-4E55-A179-76C9A4CCD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F1BB-954F-43EB-8E88-24B07BE8912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88335-FB8B-43EB-8DF7-BFE2FB661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36D43-4B8F-4DE4-B366-0AB28DF8F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7C95D-401F-4F50-9DF9-6FDDC4FB5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8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48E733-0118-4D5A-8EA8-2214E936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7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76D4FFA-3994-459D-8473-3B2042EF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3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2E2CB7-3DA6-4C04-84AB-A596BD9E5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1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2</cp:revision>
  <dcterms:created xsi:type="dcterms:W3CDTF">2020-07-04T09:23:20Z</dcterms:created>
  <dcterms:modified xsi:type="dcterms:W3CDTF">2020-07-04T09:38:39Z</dcterms:modified>
</cp:coreProperties>
</file>