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1" r:id="rId9"/>
    <p:sldId id="256" r:id="rId10"/>
    <p:sldId id="259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62C"/>
    <a:srgbClr val="F5D158"/>
    <a:srgbClr val="E6E6E6"/>
    <a:srgbClr val="88AF0F"/>
    <a:srgbClr val="8E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6" autoAdjust="0"/>
  </p:normalViewPr>
  <p:slideViewPr>
    <p:cSldViewPr snapToGrid="0" showGuides="1">
      <p:cViewPr>
        <p:scale>
          <a:sx n="33" d="100"/>
          <a:sy n="33" d="100"/>
        </p:scale>
        <p:origin x="1858" y="9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9348-2C65-490F-9145-936E7150C2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776AB-1D08-4EB7-8672-42B793344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2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3-07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0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47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0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4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2-23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9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2-29 + 32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2-40, 41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3-11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3-16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5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8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3-35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2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1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5154-26D1-423C-B8B8-97C70F6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D44FB-D59F-4493-A987-B7F11E98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3C7E-A1AB-4F44-B7B5-E0903D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05AA-9A71-4B41-A068-2BCD1A6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9C2EF-CBB0-49C2-96AE-6B9FB9A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79A6-4B9F-4FC2-97D5-38B793F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C9F39-EC3D-42AC-9951-7C4DF953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1337-946A-4731-8B51-4DCE2855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742-5648-4EAE-BBA0-A8716C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8666-B303-4B9C-87EF-1CDA0FC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F7E77-99D3-4931-9444-47874B83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8955C-4C88-4641-8736-99CF2D5D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E4324-32C6-45FC-AF76-5731EF5B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D634-D81A-4C1C-8406-8735FF3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AF785-3CAE-4765-90B2-63DDC71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D9F1C-AAA2-4005-94A0-DC3AFC9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3AA0-D5DA-4FEC-A99F-829C83B4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D04BE-653A-4D2C-A212-5BEA146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43722-A28C-463E-9BD7-95289F5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C536E-3785-40C5-9300-F083E39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FABC-E38E-4D7E-9CBC-DFFAD16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B36F3-388B-452F-A58D-7B8E818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1C671-247F-4703-9A31-7622F8A0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7154D-0FA3-4A22-B06B-65986A5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28F8-F44E-45B4-9DC0-96C2436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1D83-CA7C-4FEE-B2AD-592C3773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5B37D-E999-4117-B623-CD8550AB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321B7-F164-4403-9C07-DA843091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0AA90-C5A7-436F-A397-AC0A152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9CD8-D44B-436A-85F6-1457C843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67C2-A6A7-4CFD-AA81-2F210FF8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EC73-D213-4996-A827-E41D309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D0F81-C6BD-42F0-8D76-78D8A9B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28B46-EF47-49AC-B722-CF170A36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30B2-5E93-49C9-A500-D0750BCD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862DF-33D5-4090-8C3B-92988941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43810E-EF4A-4453-83E2-9BE838D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4F94B-7E12-41DF-B566-E6D467A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E963E-4337-4FDE-9925-248DDE1C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351-97CC-4FA6-B68F-EBAC2A4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623EE-4B8F-4B7E-A810-4D5BD21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00996-5F41-45CF-BA85-23A9D0CD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5A525-6655-4A56-982E-82F4F0C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4A172-54C6-4E10-B114-83940C8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858D6-A894-4F4C-990B-321403D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C8D28-25EB-401C-A27D-020A6BB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49BF-9224-4930-8863-B32C9B0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81AD3-87C0-49F9-9531-92AEFEC2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2D232-8756-4DDB-8E35-A7B2B218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A7E09-514B-47BE-B6EE-3A75030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0B88-6CE5-4346-A8EF-508F03C8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C91BB-1826-43BD-8FDA-92220E2A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77F3-EBCC-45C7-A1E3-636D0F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E6DE4-DAC0-4448-9DE9-7A93C7BD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C3344-9148-41D6-98E8-F9C58740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EAEE-71B8-412F-B4D3-13A4D6F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7EB7-0D2C-4093-AAE2-DF01601D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49398-D394-4F61-A00F-8C42B63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B6078-3F26-4BA9-833F-B3BC3E5D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A6E35-82A0-4E64-91F3-8C2F5DED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204C8-E871-4E00-9422-FF585543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DE0-2C5E-40E9-8312-3FC6E4DBCAC8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F391-C165-4552-A9D3-647915EA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B454-67A7-4AB2-8F5D-91B62A2E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ADMIN PAGE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Baloo </a:t>
            </a:r>
            <a:r>
              <a:rPr lang="en-US" altLang="ko-KR" err="1"/>
              <a:t>Chettan</a:t>
            </a:r>
            <a:r>
              <a:rPr lang="en-US" altLang="ko-KR"/>
              <a:t> 2</a:t>
            </a:r>
          </a:p>
          <a:p>
            <a:pPr lvl="1"/>
            <a:r>
              <a:rPr lang="ko-KR" altLang="en-US"/>
              <a:t>구글 무료폰트    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  <a:endParaRPr lang="en-US" altLang="ko-KR"/>
          </a:p>
          <a:p>
            <a:r>
              <a:rPr lang="en-US" altLang="ko-KR"/>
              <a:t>Merriweather </a:t>
            </a:r>
          </a:p>
          <a:p>
            <a:pPr lvl="1"/>
            <a:r>
              <a:rPr lang="ko-KR" altLang="en-US">
                <a:latin typeface="Merriweather" panose="00000500000000000000" pitchFamily="2" charset="0"/>
              </a:rPr>
              <a:t>구글 무료폰트</a:t>
            </a:r>
            <a:endParaRPr lang="en-US" altLang="ko-KR">
              <a:latin typeface="Merriweather" panose="00000500000000000000" pitchFamily="2" charset="0"/>
            </a:endParaRPr>
          </a:p>
          <a:p>
            <a:pPr lvl="1"/>
            <a:r>
              <a:rPr lang="en-US" altLang="ko-KR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err="1"/>
              <a:t>Markazi</a:t>
            </a:r>
            <a:r>
              <a:rPr lang="en-US" altLang="ko-KR"/>
              <a:t> Text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Markazi Text Bold" pitchFamily="2"/>
              </a:rPr>
              <a:t>Covenant</a:t>
            </a:r>
          </a:p>
          <a:p>
            <a:r>
              <a:rPr lang="en-US" altLang="ko-KR" err="1"/>
              <a:t>Nanum</a:t>
            </a:r>
            <a:r>
              <a:rPr lang="en-US" altLang="ko-KR"/>
              <a:t> Pen Script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/>
              <a:t>Bitter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F2313-CD9E-4EAE-AE1A-20A16F5376D7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237F9-9A88-4487-B802-EB23A4E44324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7D0D9-4DA7-47E0-B84F-6692845ACA37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A8531-C7D7-4AAA-B8E0-98FBE91C1583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51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61B81A-B6A1-4C88-8670-9F4503D94D25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2B2B-50F8-4BC7-8CE0-937B66955DD9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EFA64-582C-4ABD-B833-34FCBD4EB35F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E858-EC28-4428-89DA-2ACEC4625089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6C025-26E1-4666-83CB-93804B402B35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C5D4BF-143D-4525-BC48-B2AD004B97DA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62397F-265F-42F0-AC51-C1A6C3B49316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F5F97-160F-452F-99A2-7FD016408ECC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147F6-236C-4A38-864E-4FD7EDC6D82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BAE3D0-1CAE-4F4A-9254-E6298DF1BFBC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7B697-DBF5-4480-ADD6-8AE73EFA4A32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735D7-388B-41BF-81E7-633F8F86AE6E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79A6FC-5D5D-4404-8786-A09A234B511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256E36-5F37-402A-A3AB-2462D4649812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BC567-264D-4FF6-B219-8C09EC446125}"/>
              </a:ext>
            </a:extLst>
          </p:cNvPr>
          <p:cNvSpPr/>
          <p:nvPr/>
        </p:nvSpPr>
        <p:spPr>
          <a:xfrm>
            <a:off x="-1457947" y="3898297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6C23A9-AEBE-4A6F-9D48-959CF2FC34E6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BEDA2-AB0C-4577-8F92-B1B9BAFBC8F1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FA002-2CB4-4D60-A712-E26F21C4E9C4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969469-E026-4F34-93AF-78B478907896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36D2B-20E8-4030-BDEC-32530A9792F1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8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1DDC5-E2AD-4E55-A1CA-05C400B403FF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4C535-5AAB-491C-9288-1643C47877EE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CF540-3BB1-48F2-B487-188BD4E8E5B6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CB8AE1-83D3-4F28-8053-AA06D72849BB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0D9AA-8D46-440B-9DD5-0708E1E3EAF8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64B444-AE9D-49BC-BC19-202DD8F687C9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931292-FA69-4D3B-B530-0562CB270260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8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5988A9-2C51-40D6-909D-A50D34609A0A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8C12F7-8C36-420B-8E05-E715599DBA68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A12E6-B676-4DD3-AE6B-9D3E6159BA6E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E6EAE-C530-4CA1-8562-165A0A188E85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86674-B5F5-4F5B-873D-3CF96C4FF70D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49FA38-2455-49DD-9E6A-28225BC6A74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087B6C-AB3B-42AD-BD58-F5CCFC9A3C4B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CDAA9B-B19A-45FB-BB0C-981BE76D6C0B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2D1E7-C5B9-4918-9907-24677DE0AF17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8F4AB-DC5C-49D7-A33E-FE1D4C027A0C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842053-CD20-439E-B6E2-74D637E0DA4E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BDD19B-2A6F-4A40-93EE-7C82270E37B5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533775-8663-4B36-88C8-FCF54486F9E1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CC1E0-B34A-444A-8CD1-3E887FEF887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5D1A2-EFD3-4DD8-A400-A9E1352B770A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49E2C-38B3-45C4-B457-46E7E42AB18A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5F7E6-F61E-428E-A84C-CE5BA0826FA5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CC881F-17F7-4718-BFE5-0F9254644B51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E0E16-2557-4F79-A71B-05F8C2E17D43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E8F3A-5940-4E95-B48D-A50D2DBE32C3}"/>
              </a:ext>
            </a:extLst>
          </p:cNvPr>
          <p:cNvSpPr/>
          <p:nvPr/>
        </p:nvSpPr>
        <p:spPr>
          <a:xfrm>
            <a:off x="1165598" y="3187557"/>
            <a:ext cx="2873966" cy="2599786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28D77-13F9-4DC3-902A-8ED259BD1F10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C5DEE-86B2-4280-8570-46C73EBFACD3}"/>
              </a:ext>
            </a:extLst>
          </p:cNvPr>
          <p:cNvSpPr/>
          <p:nvPr/>
        </p:nvSpPr>
        <p:spPr>
          <a:xfrm>
            <a:off x="1298862" y="515712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9761C-AB6B-4E8C-86F5-FB5AF59B7CA3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85828-D3AB-456B-AC7D-9C336A1F5E14}"/>
              </a:ext>
            </a:extLst>
          </p:cNvPr>
          <p:cNvSpPr/>
          <p:nvPr/>
        </p:nvSpPr>
        <p:spPr>
          <a:xfrm>
            <a:off x="2166407" y="4384614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C52A44-8174-4C57-BBF6-E432202C1F7D}"/>
              </a:ext>
            </a:extLst>
          </p:cNvPr>
          <p:cNvSpPr/>
          <p:nvPr/>
        </p:nvSpPr>
        <p:spPr>
          <a:xfrm>
            <a:off x="2156670" y="510630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950A8-8DA8-4B40-893F-567E6ADA5DD7}"/>
              </a:ext>
            </a:extLst>
          </p:cNvPr>
          <p:cNvSpPr/>
          <p:nvPr/>
        </p:nvSpPr>
        <p:spPr>
          <a:xfrm>
            <a:off x="1603432" y="4430349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4A9DC-4A18-46AB-9AC4-3D514C05FB00}"/>
              </a:ext>
            </a:extLst>
          </p:cNvPr>
          <p:cNvSpPr txBox="1"/>
          <p:nvPr/>
        </p:nvSpPr>
        <p:spPr>
          <a:xfrm>
            <a:off x="3338531" y="4458067"/>
            <a:ext cx="5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46FF1D-5293-4DAB-8407-C9419FE891A6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A39BB-BE8A-4C5F-A91E-98AA95B39F46}"/>
              </a:ext>
            </a:extLst>
          </p:cNvPr>
          <p:cNvSpPr/>
          <p:nvPr/>
        </p:nvSpPr>
        <p:spPr>
          <a:xfrm>
            <a:off x="964806" y="2968906"/>
            <a:ext cx="3283680" cy="353606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1851-5BA8-4E32-ACA5-718A2FE92971}"/>
              </a:ext>
            </a:extLst>
          </p:cNvPr>
          <p:cNvSpPr/>
          <p:nvPr/>
        </p:nvSpPr>
        <p:spPr>
          <a:xfrm>
            <a:off x="4235553" y="2968905"/>
            <a:ext cx="3283680" cy="353606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DB94B-FB3A-48D7-80E7-EABEF60F6576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38017-D67D-409E-B967-28FF636A2E38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7B3D2B-A84B-47BA-94DC-7DE9064EB320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5BD12-197C-4BDC-A115-AA8972B60567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5FC5A-A418-45F0-9F35-5DA6048F29D9}"/>
              </a:ext>
            </a:extLst>
          </p:cNvPr>
          <p:cNvSpPr/>
          <p:nvPr/>
        </p:nvSpPr>
        <p:spPr>
          <a:xfrm>
            <a:off x="1165598" y="3187556"/>
            <a:ext cx="2873966" cy="30596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517B0-705E-4432-81A5-C256BA0F7A1A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B775DC-BAC1-4455-8338-3B76F7DBF998}"/>
              </a:ext>
            </a:extLst>
          </p:cNvPr>
          <p:cNvSpPr/>
          <p:nvPr/>
        </p:nvSpPr>
        <p:spPr>
          <a:xfrm>
            <a:off x="1298862" y="5562241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4031DF-613B-4D76-9AA1-CD6A34311862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14B21-373B-4265-9270-61276B003071}"/>
              </a:ext>
            </a:extLst>
          </p:cNvPr>
          <p:cNvSpPr/>
          <p:nvPr/>
        </p:nvSpPr>
        <p:spPr>
          <a:xfrm>
            <a:off x="2166407" y="4836409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CBC9-E965-4AFA-82BC-FAFFBC119589}"/>
              </a:ext>
            </a:extLst>
          </p:cNvPr>
          <p:cNvSpPr/>
          <p:nvPr/>
        </p:nvSpPr>
        <p:spPr>
          <a:xfrm>
            <a:off x="2156669" y="5511415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2F761F-3E2C-442F-A5AF-6245CD03419F}"/>
              </a:ext>
            </a:extLst>
          </p:cNvPr>
          <p:cNvSpPr/>
          <p:nvPr/>
        </p:nvSpPr>
        <p:spPr>
          <a:xfrm>
            <a:off x="1603432" y="4882144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49560-8BA0-4CFC-AC29-2E5C7F7F545F}"/>
              </a:ext>
            </a:extLst>
          </p:cNvPr>
          <p:cNvSpPr txBox="1"/>
          <p:nvPr/>
        </p:nvSpPr>
        <p:spPr>
          <a:xfrm>
            <a:off x="3233932" y="4882144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4251-EAAD-4D5B-AB32-383F0104D8AF}"/>
              </a:ext>
            </a:extLst>
          </p:cNvPr>
          <p:cNvSpPr/>
          <p:nvPr/>
        </p:nvSpPr>
        <p:spPr>
          <a:xfrm>
            <a:off x="2174413" y="413465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375A0-CFCA-4F51-BC99-197E483446AB}"/>
              </a:ext>
            </a:extLst>
          </p:cNvPr>
          <p:cNvSpPr/>
          <p:nvPr/>
        </p:nvSpPr>
        <p:spPr>
          <a:xfrm>
            <a:off x="1611438" y="418038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6BF48-F78B-4305-9BC3-0EE75A69D45C}"/>
              </a:ext>
            </a:extLst>
          </p:cNvPr>
          <p:cNvSpPr txBox="1"/>
          <p:nvPr/>
        </p:nvSpPr>
        <p:spPr>
          <a:xfrm>
            <a:off x="3009418" y="4180386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4E0A3-6176-4D68-AA0E-2F659A024E4E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1DC08-2A87-4251-B875-395325BBC59D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7CB3DD-49BC-426B-9D5D-C37992C07F9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3F9C4-4491-4E85-B51F-B3F5AF23ACF5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74F68-4662-4F08-8D58-3C6CADB931A2}"/>
              </a:ext>
            </a:extLst>
          </p:cNvPr>
          <p:cNvSpPr/>
          <p:nvPr/>
        </p:nvSpPr>
        <p:spPr>
          <a:xfrm>
            <a:off x="4235553" y="1860266"/>
            <a:ext cx="3283680" cy="515011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3BD80-A0FF-4D80-8EE3-075F778DB51C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6BEF-8C99-4645-9EBC-8D2EEC158308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27020-A8AD-4606-B48A-439B227368F4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72967-0799-4844-82EF-2A2608CC0507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9D2FF1-2596-475D-899A-7EEE7A4BAA02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17CF2F-0FA5-454A-BB3D-429287481C1C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5CB23-6192-4C4B-8799-B32521D474B5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E913BE-13A0-4C35-8CEF-591BF89D44A1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345D-33F8-4EFA-BCA9-AEA74510276F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E86CC-AAB0-4858-896A-B2276A431E8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E3553-A484-44C2-8F9E-4864CC476B08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D07B9-8000-4DBF-AFE4-61347E17BA4B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350F8-536A-4F07-94D1-89BA4DEE45D1}"/>
              </a:ext>
            </a:extLst>
          </p:cNvPr>
          <p:cNvSpPr/>
          <p:nvPr/>
        </p:nvSpPr>
        <p:spPr>
          <a:xfrm>
            <a:off x="1301057" y="2825039"/>
            <a:ext cx="2542273" cy="154955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F8AAB-9560-45C3-AB1A-4519254D4A1A}"/>
              </a:ext>
            </a:extLst>
          </p:cNvPr>
          <p:cNvSpPr/>
          <p:nvPr/>
        </p:nvSpPr>
        <p:spPr>
          <a:xfrm>
            <a:off x="1395431" y="2943778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if(true)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B11FFF-9A21-4D40-91F0-80D7EAC01F57}"/>
              </a:ext>
            </a:extLst>
          </p:cNvPr>
          <p:cNvCxnSpPr>
            <a:cxnSpLocks/>
          </p:cNvCxnSpPr>
          <p:nvPr/>
        </p:nvCxnSpPr>
        <p:spPr>
          <a:xfrm>
            <a:off x="1330309" y="3398520"/>
            <a:ext cx="2521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BFD8FC-E8CB-4547-975A-28CF0F0FF9C7}"/>
              </a:ext>
            </a:extLst>
          </p:cNvPr>
          <p:cNvSpPr/>
          <p:nvPr/>
        </p:nvSpPr>
        <p:spPr>
          <a:xfrm>
            <a:off x="2064229" y="36330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29066-9629-4788-AFF0-005105072CD0}"/>
              </a:ext>
            </a:extLst>
          </p:cNvPr>
          <p:cNvSpPr/>
          <p:nvPr/>
        </p:nvSpPr>
        <p:spPr>
          <a:xfrm>
            <a:off x="1501254" y="367878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BC180C-B312-4FE2-9153-DB1DA71E2CE8}"/>
              </a:ext>
            </a:extLst>
          </p:cNvPr>
          <p:cNvSpPr/>
          <p:nvPr/>
        </p:nvSpPr>
        <p:spPr>
          <a:xfrm>
            <a:off x="3109179" y="36658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15F6D-BD40-4D02-9CD6-F989569595C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363963-F99B-4C17-9376-D2DC2395EDB6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5AB7C5-E31E-4D72-82E9-3056EDBEAAD2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957C8-D067-4DE1-8EE8-262001BFA4C6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D984B0-8A22-49B7-8D06-3B0B0BBE5426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580E31-C31E-4E3C-BF27-16E4870FF651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41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526798-A712-4722-9F3F-EE72F29C4E60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363DB9-4F8F-41C6-A136-B17BBE783DF1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9DD2-AB0A-417E-9E1A-93CD5D01D227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209D4-B021-4ED2-B20A-BFB8211D65F0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1202C-9823-440B-AF16-20CCFDA3C0C4}"/>
              </a:ext>
            </a:extLst>
          </p:cNvPr>
          <p:cNvSpPr/>
          <p:nvPr/>
        </p:nvSpPr>
        <p:spPr>
          <a:xfrm>
            <a:off x="4231925" y="1860266"/>
            <a:ext cx="3283680" cy="515012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6F407-9828-4E6C-8728-47B9D37C34C5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A10FE-03E3-4A15-B674-9508B6C010CD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3D9FC5-5ADF-484B-BFB4-45117C44D9AB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A6A198-E3D8-499F-BE69-6E70709955A2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B83844-B61F-4EB5-B67A-87067047B2AC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B34FC-3B2C-4852-8D79-6A0F4D03F5A6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41EAEE-4318-4104-B834-15B591F6917B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88B0-D522-4453-8CCF-8883B70A3CA8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2B208-CE3F-49E8-A40A-57D08F9F5562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BEA28-F195-458E-9185-7B5EF2B7E26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7F7E65-F3A1-46BB-986B-ABDEB1D8C657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CDF08-E9E1-4E85-9813-4628FF6B16A4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2E3BF9-D768-44B1-B59E-0FC344901A85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E495E2-71C5-4646-BCAC-0EC09E8AE5F4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2CDA3E-815F-40F6-86CF-6DA6CD2F5A1A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949225-2C0C-4740-A472-CB36C12CFBD9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E3B67-9C10-4CFD-B57F-168EA2537DC0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637A47-11CB-4BCB-86D5-C69630AA74AD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9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998FBD-F648-4C05-8935-BD2140C2DC90}"/>
              </a:ext>
            </a:extLst>
          </p:cNvPr>
          <p:cNvSpPr/>
          <p:nvPr/>
        </p:nvSpPr>
        <p:spPr>
          <a:xfrm>
            <a:off x="-2138847" y="-700635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163C0-C8C8-4434-BB7D-099323AFF6E3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E09228-2D24-43E6-923A-DF84366C928E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ABBD3-2970-4313-9F85-D8E64546FCD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BA7EA-F755-4412-9892-BABFC2B53341}"/>
              </a:ext>
            </a:extLst>
          </p:cNvPr>
          <p:cNvSpPr/>
          <p:nvPr/>
        </p:nvSpPr>
        <p:spPr>
          <a:xfrm>
            <a:off x="964806" y="1860271"/>
            <a:ext cx="3283680" cy="66588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ED798-AA45-4353-A756-B87295C5F661}"/>
              </a:ext>
            </a:extLst>
          </p:cNvPr>
          <p:cNvSpPr/>
          <p:nvPr/>
        </p:nvSpPr>
        <p:spPr>
          <a:xfrm>
            <a:off x="4235553" y="1860266"/>
            <a:ext cx="3283680" cy="66588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E5D7F-6C28-46CE-BA63-5800D8162C12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B4E4C-E722-4A99-90BB-B8C104E9A46C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2D0EF-0128-4A56-9072-463D702EF3D7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8461-6A03-4622-A8B7-020721AD9FD5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6E8BA-1274-4AB4-8EF1-3EC9A415D956}"/>
              </a:ext>
            </a:extLst>
          </p:cNvPr>
          <p:cNvSpPr/>
          <p:nvPr/>
        </p:nvSpPr>
        <p:spPr>
          <a:xfrm>
            <a:off x="1167334" y="517474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BA70E-5051-4571-818B-F0398A86216A}"/>
              </a:ext>
            </a:extLst>
          </p:cNvPr>
          <p:cNvSpPr/>
          <p:nvPr/>
        </p:nvSpPr>
        <p:spPr>
          <a:xfrm>
            <a:off x="1309217" y="532307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42227-DABF-4A65-8BD3-0AC458D9E826}"/>
              </a:ext>
            </a:extLst>
          </p:cNvPr>
          <p:cNvSpPr/>
          <p:nvPr/>
        </p:nvSpPr>
        <p:spPr>
          <a:xfrm>
            <a:off x="1234417" y="736156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4B6B38-0DC8-4F86-B299-0F8E049EA783}"/>
              </a:ext>
            </a:extLst>
          </p:cNvPr>
          <p:cNvCxnSpPr>
            <a:cxnSpLocks/>
          </p:cNvCxnSpPr>
          <p:nvPr/>
        </p:nvCxnSpPr>
        <p:spPr>
          <a:xfrm>
            <a:off x="1181531" y="584106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9E346-4D7C-4B34-9C74-7E5175F8E704}"/>
              </a:ext>
            </a:extLst>
          </p:cNvPr>
          <p:cNvSpPr/>
          <p:nvPr/>
        </p:nvSpPr>
        <p:spPr>
          <a:xfrm>
            <a:off x="2101962" y="663573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DD20D-E2C4-40B6-83A3-6B2693F44922}"/>
              </a:ext>
            </a:extLst>
          </p:cNvPr>
          <p:cNvSpPr/>
          <p:nvPr/>
        </p:nvSpPr>
        <p:spPr>
          <a:xfrm>
            <a:off x="2092224" y="731074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347318-72BF-4AA4-B749-7A2AF8EBEC4A}"/>
              </a:ext>
            </a:extLst>
          </p:cNvPr>
          <p:cNvSpPr/>
          <p:nvPr/>
        </p:nvSpPr>
        <p:spPr>
          <a:xfrm>
            <a:off x="1603477" y="668145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38238-122F-4700-A283-D8C93BA619DB}"/>
              </a:ext>
            </a:extLst>
          </p:cNvPr>
          <p:cNvSpPr txBox="1"/>
          <p:nvPr/>
        </p:nvSpPr>
        <p:spPr>
          <a:xfrm>
            <a:off x="3047567" y="668147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193EE1-F3AC-4EEB-B466-2D2EEEED2D06}"/>
              </a:ext>
            </a:extLst>
          </p:cNvPr>
          <p:cNvSpPr/>
          <p:nvPr/>
        </p:nvSpPr>
        <p:spPr>
          <a:xfrm>
            <a:off x="2109968" y="593397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E6EED9-7BE9-4682-B840-090BD1E4FAAB}"/>
              </a:ext>
            </a:extLst>
          </p:cNvPr>
          <p:cNvSpPr/>
          <p:nvPr/>
        </p:nvSpPr>
        <p:spPr>
          <a:xfrm>
            <a:off x="1546993" y="597971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E13C5-4CAD-4D39-9B61-1474596A33D8}"/>
              </a:ext>
            </a:extLst>
          </p:cNvPr>
          <p:cNvSpPr txBox="1"/>
          <p:nvPr/>
        </p:nvSpPr>
        <p:spPr>
          <a:xfrm>
            <a:off x="2792573" y="597971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5E04D-0D33-4703-9D4A-5E9F84B176E0}"/>
              </a:ext>
            </a:extLst>
          </p:cNvPr>
          <p:cNvSpPr/>
          <p:nvPr/>
        </p:nvSpPr>
        <p:spPr>
          <a:xfrm>
            <a:off x="1156976" y="2097755"/>
            <a:ext cx="2873966" cy="2909380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594A15-BA7C-4401-9A3F-C3470D71168C}"/>
              </a:ext>
            </a:extLst>
          </p:cNvPr>
          <p:cNvSpPr/>
          <p:nvPr/>
        </p:nvSpPr>
        <p:spPr>
          <a:xfrm>
            <a:off x="1251350" y="2216494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square()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7DC4E4-963C-4B29-9BD4-64483E6C3BFA}"/>
              </a:ext>
            </a:extLst>
          </p:cNvPr>
          <p:cNvCxnSpPr>
            <a:cxnSpLocks/>
          </p:cNvCxnSpPr>
          <p:nvPr/>
        </p:nvCxnSpPr>
        <p:spPr>
          <a:xfrm>
            <a:off x="1186228" y="2671236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3C49B-D42F-443A-AD64-176DF5F06244}"/>
              </a:ext>
            </a:extLst>
          </p:cNvPr>
          <p:cNvSpPr/>
          <p:nvPr/>
        </p:nvSpPr>
        <p:spPr>
          <a:xfrm>
            <a:off x="2232916" y="2890525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5EE7C-2120-47C3-8CA9-C38C513AE569}"/>
              </a:ext>
            </a:extLst>
          </p:cNvPr>
          <p:cNvSpPr/>
          <p:nvPr/>
        </p:nvSpPr>
        <p:spPr>
          <a:xfrm>
            <a:off x="1234417" y="2919112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CC6BD-F0F5-4E65-92B4-E680040E7A40}"/>
              </a:ext>
            </a:extLst>
          </p:cNvPr>
          <p:cNvSpPr/>
          <p:nvPr/>
        </p:nvSpPr>
        <p:spPr>
          <a:xfrm>
            <a:off x="3207282" y="2968487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DBBD48-2BE5-41FC-9826-163386B604C5}"/>
              </a:ext>
            </a:extLst>
          </p:cNvPr>
          <p:cNvSpPr/>
          <p:nvPr/>
        </p:nvSpPr>
        <p:spPr>
          <a:xfrm>
            <a:off x="2232916" y="357676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0005E4-F981-4808-8AF7-F3294453E5F5}"/>
              </a:ext>
            </a:extLst>
          </p:cNvPr>
          <p:cNvSpPr/>
          <p:nvPr/>
        </p:nvSpPr>
        <p:spPr>
          <a:xfrm>
            <a:off x="1234417" y="3590114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A84A33-8B82-4F85-80B6-7F6375942123}"/>
              </a:ext>
            </a:extLst>
          </p:cNvPr>
          <p:cNvSpPr/>
          <p:nvPr/>
        </p:nvSpPr>
        <p:spPr>
          <a:xfrm>
            <a:off x="3207282" y="3639489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1CBBC8-2120-4300-8DE0-56F4420EFD04}"/>
              </a:ext>
            </a:extLst>
          </p:cNvPr>
          <p:cNvSpPr/>
          <p:nvPr/>
        </p:nvSpPr>
        <p:spPr>
          <a:xfrm>
            <a:off x="2225991" y="42779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5AF459-5A6B-4D7A-B7F5-A9224FD6E7BE}"/>
              </a:ext>
            </a:extLst>
          </p:cNvPr>
          <p:cNvSpPr/>
          <p:nvPr/>
        </p:nvSpPr>
        <p:spPr>
          <a:xfrm>
            <a:off x="1169568" y="4336777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40686A-E411-48BB-BB20-C60FE4C32277}"/>
              </a:ext>
            </a:extLst>
          </p:cNvPr>
          <p:cNvSpPr/>
          <p:nvPr/>
        </p:nvSpPr>
        <p:spPr>
          <a:xfrm>
            <a:off x="3215597" y="4340672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1EB0A4D-D1D5-44EF-8E67-71106C117BFD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F74D01-6EDB-40E5-904E-6F5DEC569745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2D94E7-3605-45A5-8846-162498BBA3A8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C5087-7FB7-49CC-816D-B48C8930B630}"/>
              </a:ext>
            </a:extLst>
          </p:cNvPr>
          <p:cNvSpPr/>
          <p:nvPr/>
        </p:nvSpPr>
        <p:spPr>
          <a:xfrm>
            <a:off x="519745" y="390128"/>
            <a:ext cx="6558738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9A436-6400-489A-BEE4-EDF2F05D22D3}"/>
              </a:ext>
            </a:extLst>
          </p:cNvPr>
          <p:cNvSpPr/>
          <p:nvPr/>
        </p:nvSpPr>
        <p:spPr>
          <a:xfrm>
            <a:off x="524056" y="357658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D5FA0A-52C4-4910-AF16-4E2136F2C665}"/>
              </a:ext>
            </a:extLst>
          </p:cNvPr>
          <p:cNvSpPr/>
          <p:nvPr/>
        </p:nvSpPr>
        <p:spPr>
          <a:xfrm>
            <a:off x="3794803" y="3576581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0E770-24C5-401E-9D50-DFF9CDD0F57B}"/>
              </a:ext>
            </a:extLst>
          </p:cNvPr>
          <p:cNvSpPr/>
          <p:nvPr/>
        </p:nvSpPr>
        <p:spPr>
          <a:xfrm>
            <a:off x="720537" y="577140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D52721-6883-44D9-A603-493ABB205A64}"/>
              </a:ext>
            </a:extLst>
          </p:cNvPr>
          <p:cNvSpPr/>
          <p:nvPr/>
        </p:nvSpPr>
        <p:spPr>
          <a:xfrm>
            <a:off x="720537" y="167405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D02815-DDB0-4EFD-9850-62C58B749746}"/>
              </a:ext>
            </a:extLst>
          </p:cNvPr>
          <p:cNvCxnSpPr>
            <a:cxnSpLocks/>
          </p:cNvCxnSpPr>
          <p:nvPr/>
        </p:nvCxnSpPr>
        <p:spPr>
          <a:xfrm>
            <a:off x="720538" y="22160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46B1E3-B04A-4FF6-8B8E-8000EF979C61}"/>
              </a:ext>
            </a:extLst>
          </p:cNvPr>
          <p:cNvCxnSpPr>
            <a:cxnSpLocks/>
          </p:cNvCxnSpPr>
          <p:nvPr/>
        </p:nvCxnSpPr>
        <p:spPr>
          <a:xfrm>
            <a:off x="720538" y="273275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B7BEA-C4A8-4BE1-AD55-88269790D29E}"/>
              </a:ext>
            </a:extLst>
          </p:cNvPr>
          <p:cNvSpPr/>
          <p:nvPr/>
        </p:nvSpPr>
        <p:spPr>
          <a:xfrm>
            <a:off x="667921" y="2787833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D568A8-3750-4FD6-88D1-27B0EC518166}"/>
              </a:ext>
            </a:extLst>
          </p:cNvPr>
          <p:cNvSpPr/>
          <p:nvPr/>
        </p:nvSpPr>
        <p:spPr>
          <a:xfrm>
            <a:off x="1222537" y="1723421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792A2-F46D-4584-9379-C9E1CFEF9C1F}"/>
              </a:ext>
            </a:extLst>
          </p:cNvPr>
          <p:cNvSpPr/>
          <p:nvPr/>
        </p:nvSpPr>
        <p:spPr>
          <a:xfrm>
            <a:off x="3925818" y="544709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300A3C-4F37-4219-8DFD-12493475905F}"/>
              </a:ext>
            </a:extLst>
          </p:cNvPr>
          <p:cNvCxnSpPr>
            <a:cxnSpLocks/>
          </p:cNvCxnSpPr>
          <p:nvPr/>
        </p:nvCxnSpPr>
        <p:spPr>
          <a:xfrm>
            <a:off x="3925819" y="1086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316C28-6784-4B84-BECD-580425D48C59}"/>
              </a:ext>
            </a:extLst>
          </p:cNvPr>
          <p:cNvCxnSpPr>
            <a:cxnSpLocks/>
          </p:cNvCxnSpPr>
          <p:nvPr/>
        </p:nvCxnSpPr>
        <p:spPr>
          <a:xfrm>
            <a:off x="3925819" y="1603418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67F29A-871C-4582-873B-401FBF4D172B}"/>
              </a:ext>
            </a:extLst>
          </p:cNvPr>
          <p:cNvSpPr/>
          <p:nvPr/>
        </p:nvSpPr>
        <p:spPr>
          <a:xfrm>
            <a:off x="4069048" y="1086679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23039F-A901-4897-895E-9962A3467FBE}"/>
              </a:ext>
            </a:extLst>
          </p:cNvPr>
          <p:cNvSpPr/>
          <p:nvPr/>
        </p:nvSpPr>
        <p:spPr>
          <a:xfrm>
            <a:off x="4847803" y="594080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C503D5-D4A7-4CF0-9E83-68C1E4D5F393}"/>
              </a:ext>
            </a:extLst>
          </p:cNvPr>
          <p:cNvSpPr/>
          <p:nvPr/>
        </p:nvSpPr>
        <p:spPr>
          <a:xfrm>
            <a:off x="4065670" y="165232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9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76C00E-8793-4B2D-83DF-F5A9EBFBB189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A6A5E6-6B8D-425D-82F2-2BB131D31188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D47C2-6B8B-4156-BA0A-ECE3BB2A6A1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E56A0-59DE-479B-AB9A-1A8240278810}"/>
              </a:ext>
            </a:extLst>
          </p:cNvPr>
          <p:cNvSpPr/>
          <p:nvPr/>
        </p:nvSpPr>
        <p:spPr>
          <a:xfrm>
            <a:off x="951873" y="1860271"/>
            <a:ext cx="3296613" cy="364049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AF2A1-87BF-465A-B6C3-8FF34A3DBE2B}"/>
              </a:ext>
            </a:extLst>
          </p:cNvPr>
          <p:cNvSpPr/>
          <p:nvPr/>
        </p:nvSpPr>
        <p:spPr>
          <a:xfrm>
            <a:off x="4235553" y="1860267"/>
            <a:ext cx="3283680" cy="364049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45972-83F4-4055-910E-309164ED4BD6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94BB8-3BF3-4CEA-87AD-88B54E26E67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668871-2697-4B20-A40A-D24CCAC4443D}"/>
              </a:ext>
            </a:extLst>
          </p:cNvPr>
          <p:cNvCxnSpPr>
            <a:cxnSpLocks/>
          </p:cNvCxnSpPr>
          <p:nvPr/>
        </p:nvCxnSpPr>
        <p:spPr>
          <a:xfrm>
            <a:off x="4401331" y="2311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1611F3-CA04-46CB-8EE1-5176E047D3F7}"/>
              </a:ext>
            </a:extLst>
          </p:cNvPr>
          <p:cNvCxnSpPr>
            <a:cxnSpLocks/>
          </p:cNvCxnSpPr>
          <p:nvPr/>
        </p:nvCxnSpPr>
        <p:spPr>
          <a:xfrm>
            <a:off x="4401331" y="747842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F18E-CD6B-44B2-B754-5352B2AD98EF}"/>
              </a:ext>
            </a:extLst>
          </p:cNvPr>
          <p:cNvSpPr/>
          <p:nvPr/>
        </p:nvSpPr>
        <p:spPr>
          <a:xfrm>
            <a:off x="1156976" y="225677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4D98F-9123-4A2D-9981-4AD20D4A1B8C}"/>
              </a:ext>
            </a:extLst>
          </p:cNvPr>
          <p:cNvSpPr/>
          <p:nvPr/>
        </p:nvSpPr>
        <p:spPr>
          <a:xfrm>
            <a:off x="1298859" y="240510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D2D6AD-DA98-4EE9-A557-9F598CFA0046}"/>
              </a:ext>
            </a:extLst>
          </p:cNvPr>
          <p:cNvSpPr/>
          <p:nvPr/>
        </p:nvSpPr>
        <p:spPr>
          <a:xfrm>
            <a:off x="1224059" y="444359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CBB815-9E76-42B7-B021-66661AED6BD0}"/>
              </a:ext>
            </a:extLst>
          </p:cNvPr>
          <p:cNvCxnSpPr>
            <a:cxnSpLocks/>
          </p:cNvCxnSpPr>
          <p:nvPr/>
        </p:nvCxnSpPr>
        <p:spPr>
          <a:xfrm>
            <a:off x="1171173" y="292309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20105-740B-463E-9601-687A0A17A825}"/>
              </a:ext>
            </a:extLst>
          </p:cNvPr>
          <p:cNvSpPr/>
          <p:nvPr/>
        </p:nvSpPr>
        <p:spPr>
          <a:xfrm>
            <a:off x="2091604" y="371776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1C4D9-4A5D-45B4-A24F-2D0C29A6A7DB}"/>
              </a:ext>
            </a:extLst>
          </p:cNvPr>
          <p:cNvSpPr/>
          <p:nvPr/>
        </p:nvSpPr>
        <p:spPr>
          <a:xfrm>
            <a:off x="2081866" y="439277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91389-AA80-40EB-9BCE-80A36B5AB875}"/>
              </a:ext>
            </a:extLst>
          </p:cNvPr>
          <p:cNvSpPr/>
          <p:nvPr/>
        </p:nvSpPr>
        <p:spPr>
          <a:xfrm>
            <a:off x="1593119" y="376348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359DA-07E6-4663-B353-D9FDB2C8CBDF}"/>
              </a:ext>
            </a:extLst>
          </p:cNvPr>
          <p:cNvSpPr txBox="1"/>
          <p:nvPr/>
        </p:nvSpPr>
        <p:spPr>
          <a:xfrm>
            <a:off x="3083872" y="3763486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49073D-4F28-4DFC-B5B8-F9FB706374BE}"/>
              </a:ext>
            </a:extLst>
          </p:cNvPr>
          <p:cNvSpPr/>
          <p:nvPr/>
        </p:nvSpPr>
        <p:spPr>
          <a:xfrm>
            <a:off x="2099610" y="301600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D0874-4DBD-4E7E-9D2E-9301ADE8B27A}"/>
              </a:ext>
            </a:extLst>
          </p:cNvPr>
          <p:cNvSpPr/>
          <p:nvPr/>
        </p:nvSpPr>
        <p:spPr>
          <a:xfrm>
            <a:off x="1536635" y="306174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AF9C0-BC01-48EB-A893-334877889E44}"/>
              </a:ext>
            </a:extLst>
          </p:cNvPr>
          <p:cNvSpPr txBox="1"/>
          <p:nvPr/>
        </p:nvSpPr>
        <p:spPr>
          <a:xfrm>
            <a:off x="2859358" y="3053779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25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F8C7B-7E4C-456E-90F0-AA25C21CCC3C}"/>
              </a:ext>
            </a:extLst>
          </p:cNvPr>
          <p:cNvSpPr/>
          <p:nvPr/>
        </p:nvSpPr>
        <p:spPr>
          <a:xfrm>
            <a:off x="4816648" y="783069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B81DEF-6845-4C29-A2A3-78F04D894FE6}"/>
              </a:ext>
            </a:extLst>
          </p:cNvPr>
          <p:cNvSpPr/>
          <p:nvPr/>
        </p:nvSpPr>
        <p:spPr>
          <a:xfrm>
            <a:off x="4420825" y="1181231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FF623C-5FB9-4200-94BA-8E709DE7C105}"/>
              </a:ext>
            </a:extLst>
          </p:cNvPr>
          <p:cNvSpPr/>
          <p:nvPr/>
        </p:nvSpPr>
        <p:spPr>
          <a:xfrm>
            <a:off x="5377817" y="-261496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</p:spTree>
    <p:extLst>
      <p:ext uri="{BB962C8B-B14F-4D97-AF65-F5344CB8AC3E}">
        <p14:creationId xmlns:p14="http://schemas.microsoft.com/office/powerpoint/2010/main" val="408753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A80E7-A467-46C8-84A1-036F37354369}"/>
              </a:ext>
            </a:extLst>
          </p:cNvPr>
          <p:cNvSpPr/>
          <p:nvPr/>
        </p:nvSpPr>
        <p:spPr>
          <a:xfrm>
            <a:off x="964806" y="610753"/>
            <a:ext cx="6558738" cy="3278344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E03599-00D8-4398-93FF-23E09BF0C96C}"/>
              </a:ext>
            </a:extLst>
          </p:cNvPr>
          <p:cNvSpPr/>
          <p:nvPr/>
        </p:nvSpPr>
        <p:spPr>
          <a:xfrm>
            <a:off x="4235553" y="3889097"/>
            <a:ext cx="3283680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619C40-28B6-4F1C-947E-6BA063E72610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C76D3F-FE36-484E-83A3-7C251D11E83C}"/>
              </a:ext>
            </a:extLst>
          </p:cNvPr>
          <p:cNvSpPr/>
          <p:nvPr/>
        </p:nvSpPr>
        <p:spPr>
          <a:xfrm>
            <a:off x="4409952" y="797765"/>
            <a:ext cx="2905245" cy="241787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BDF59B-29A0-46C0-B6EB-271CEC2BE638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6BB76-89EF-42AA-ACBC-C92078D87206}"/>
              </a:ext>
            </a:extLst>
          </p:cNvPr>
          <p:cNvCxnSpPr>
            <a:cxnSpLocks/>
          </p:cNvCxnSpPr>
          <p:nvPr/>
        </p:nvCxnSpPr>
        <p:spPr>
          <a:xfrm>
            <a:off x="4387952" y="24955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BEB170-747B-4198-90F0-B5A868A93FE9}"/>
              </a:ext>
            </a:extLst>
          </p:cNvPr>
          <p:cNvSpPr/>
          <p:nvPr/>
        </p:nvSpPr>
        <p:spPr>
          <a:xfrm>
            <a:off x="4496969" y="1805849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88D30C-AB8B-4EFF-BA44-540CA4034FB9}"/>
              </a:ext>
            </a:extLst>
          </p:cNvPr>
          <p:cNvSpPr/>
          <p:nvPr/>
        </p:nvSpPr>
        <p:spPr>
          <a:xfrm>
            <a:off x="6466773" y="181756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55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C8DBDF-E7ED-4EB7-B848-0EC42872CAA1}"/>
              </a:ext>
            </a:extLst>
          </p:cNvPr>
          <p:cNvSpPr/>
          <p:nvPr/>
        </p:nvSpPr>
        <p:spPr>
          <a:xfrm>
            <a:off x="964805" y="3889097"/>
            <a:ext cx="3258651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1BFFF1-A8A5-4D1E-AC72-40801E53FD68}"/>
              </a:ext>
            </a:extLst>
          </p:cNvPr>
          <p:cNvSpPr/>
          <p:nvPr/>
        </p:nvSpPr>
        <p:spPr>
          <a:xfrm>
            <a:off x="5340635" y="972240"/>
            <a:ext cx="1043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Start5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00954-1A78-4D6C-A155-20468E37740C}"/>
              </a:ext>
            </a:extLst>
          </p:cNvPr>
          <p:cNvSpPr/>
          <p:nvPr/>
        </p:nvSpPr>
        <p:spPr>
          <a:xfrm>
            <a:off x="4496654" y="2632787"/>
            <a:ext cx="27318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2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226228-47C6-40EB-9B9A-FB31BB160194}"/>
              </a:ext>
            </a:extLst>
          </p:cNvPr>
          <p:cNvSpPr/>
          <p:nvPr/>
        </p:nvSpPr>
        <p:spPr>
          <a:xfrm>
            <a:off x="5527308" y="174372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9EFCC5-03B8-41FA-A1A3-55805C97A694}"/>
              </a:ext>
            </a:extLst>
          </p:cNvPr>
          <p:cNvSpPr/>
          <p:nvPr/>
        </p:nvSpPr>
        <p:spPr>
          <a:xfrm>
            <a:off x="-2321727" y="0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296354-8AE6-4137-82CC-A85751F5EC34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DBEAA-69E5-465A-97E6-95E948880210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B31F1-8348-488C-AB01-926C286E716F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19D1-9249-45DD-8700-A15CE82EB41D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4545-2E50-404D-A57F-3D0767C9495F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BC4D-75A5-4563-B957-BA855BB594C9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8BCFEA-EBC6-443C-82A9-3808C5A469A4}"/>
              </a:ext>
            </a:extLst>
          </p:cNvPr>
          <p:cNvSpPr/>
          <p:nvPr/>
        </p:nvSpPr>
        <p:spPr>
          <a:xfrm>
            <a:off x="835101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B342F-D185-40BC-A94B-9D738A4998C1}"/>
              </a:ext>
            </a:extLst>
          </p:cNvPr>
          <p:cNvSpPr/>
          <p:nvPr/>
        </p:nvSpPr>
        <p:spPr>
          <a:xfrm>
            <a:off x="2370330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61832-2BAB-4807-B62F-5B93541D1852}"/>
              </a:ext>
            </a:extLst>
          </p:cNvPr>
          <p:cNvSpPr txBox="1"/>
          <p:nvPr/>
        </p:nvSpPr>
        <p:spPr>
          <a:xfrm>
            <a:off x="1022578" y="2442131"/>
            <a:ext cx="46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F16B3-85B8-467F-AD84-C905A74CF792}"/>
              </a:ext>
            </a:extLst>
          </p:cNvPr>
          <p:cNvSpPr txBox="1"/>
          <p:nvPr/>
        </p:nvSpPr>
        <p:spPr>
          <a:xfrm>
            <a:off x="2600134" y="2449042"/>
            <a:ext cx="95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E4790-ADA7-407B-BADC-6B522EC76179}"/>
              </a:ext>
            </a:extLst>
          </p:cNvPr>
          <p:cNvSpPr/>
          <p:nvPr/>
        </p:nvSpPr>
        <p:spPr>
          <a:xfrm>
            <a:off x="0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569786-5396-4269-8A28-3253367D54D2}"/>
              </a:ext>
            </a:extLst>
          </p:cNvPr>
          <p:cNvSpPr/>
          <p:nvPr/>
        </p:nvSpPr>
        <p:spPr>
          <a:xfrm>
            <a:off x="0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DA993-4E19-44BC-80AC-FD763C877DDD}"/>
              </a:ext>
            </a:extLst>
          </p:cNvPr>
          <p:cNvSpPr/>
          <p:nvPr/>
        </p:nvSpPr>
        <p:spPr>
          <a:xfrm>
            <a:off x="1920689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48840-032D-43F6-935F-20313B4A870D}"/>
              </a:ext>
            </a:extLst>
          </p:cNvPr>
          <p:cNvSpPr txBox="1"/>
          <p:nvPr/>
        </p:nvSpPr>
        <p:spPr>
          <a:xfrm>
            <a:off x="35099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5B320-D702-41C7-9401-569A50DE525E}"/>
              </a:ext>
            </a:extLst>
          </p:cNvPr>
          <p:cNvSpPr txBox="1"/>
          <p:nvPr/>
        </p:nvSpPr>
        <p:spPr>
          <a:xfrm>
            <a:off x="35099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0C1F2-FFE5-42A5-8639-927A9678F68F}"/>
              </a:ext>
            </a:extLst>
          </p:cNvPr>
          <p:cNvSpPr txBox="1"/>
          <p:nvPr/>
        </p:nvSpPr>
        <p:spPr>
          <a:xfrm>
            <a:off x="2149758" y="5132321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509F6-308A-40DA-8ECF-D9BA670C0D1E}"/>
              </a:ext>
            </a:extLst>
          </p:cNvPr>
          <p:cNvSpPr/>
          <p:nvPr/>
        </p:nvSpPr>
        <p:spPr>
          <a:xfrm>
            <a:off x="4061209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EA16F2-AFA5-47A3-BDD4-1AF24C93B566}"/>
              </a:ext>
            </a:extLst>
          </p:cNvPr>
          <p:cNvSpPr/>
          <p:nvPr/>
        </p:nvSpPr>
        <p:spPr>
          <a:xfrm>
            <a:off x="4061209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3B4EB6-AB11-456A-9547-E06CD6D01220}"/>
              </a:ext>
            </a:extLst>
          </p:cNvPr>
          <p:cNvSpPr/>
          <p:nvPr/>
        </p:nvSpPr>
        <p:spPr>
          <a:xfrm>
            <a:off x="5981898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B1055-FE79-41E8-8FF7-128CB57D1F11}"/>
              </a:ext>
            </a:extLst>
          </p:cNvPr>
          <p:cNvSpPr txBox="1"/>
          <p:nvPr/>
        </p:nvSpPr>
        <p:spPr>
          <a:xfrm>
            <a:off x="4096308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F31C5-FB3C-4588-AFA8-2F479E376464}"/>
              </a:ext>
            </a:extLst>
          </p:cNvPr>
          <p:cNvSpPr txBox="1"/>
          <p:nvPr/>
        </p:nvSpPr>
        <p:spPr>
          <a:xfrm>
            <a:off x="4096308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6A51C6-C5F7-4EDC-B258-A26DC85938BE}"/>
              </a:ext>
            </a:extLst>
          </p:cNvPr>
          <p:cNvSpPr/>
          <p:nvPr/>
        </p:nvSpPr>
        <p:spPr>
          <a:xfrm>
            <a:off x="8131482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57A2C7-5DBE-4823-AEFC-FE4E35E616C2}"/>
              </a:ext>
            </a:extLst>
          </p:cNvPr>
          <p:cNvSpPr/>
          <p:nvPr/>
        </p:nvSpPr>
        <p:spPr>
          <a:xfrm>
            <a:off x="8131482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7F073-2331-4B0E-8646-8FAE48AC029F}"/>
              </a:ext>
            </a:extLst>
          </p:cNvPr>
          <p:cNvSpPr/>
          <p:nvPr/>
        </p:nvSpPr>
        <p:spPr>
          <a:xfrm>
            <a:off x="10052171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780C8-0981-43D0-8D53-0C3C796B6903}"/>
              </a:ext>
            </a:extLst>
          </p:cNvPr>
          <p:cNvSpPr txBox="1"/>
          <p:nvPr/>
        </p:nvSpPr>
        <p:spPr>
          <a:xfrm>
            <a:off x="8166581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2B3A2-FD0A-4085-A138-DAA3475828E3}"/>
              </a:ext>
            </a:extLst>
          </p:cNvPr>
          <p:cNvSpPr txBox="1"/>
          <p:nvPr/>
        </p:nvSpPr>
        <p:spPr>
          <a:xfrm>
            <a:off x="8166581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</p:spTree>
    <p:extLst>
      <p:ext uri="{BB962C8B-B14F-4D97-AF65-F5344CB8AC3E}">
        <p14:creationId xmlns:p14="http://schemas.microsoft.com/office/powerpoint/2010/main" val="21157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76A683-EDCA-415A-9E41-694125013A2F}"/>
              </a:ext>
            </a:extLst>
          </p:cNvPr>
          <p:cNvSpPr/>
          <p:nvPr/>
        </p:nvSpPr>
        <p:spPr>
          <a:xfrm>
            <a:off x="367345" y="228435"/>
            <a:ext cx="6480495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319D36-CB46-4B2D-9773-CE0192A84446}"/>
              </a:ext>
            </a:extLst>
          </p:cNvPr>
          <p:cNvSpPr/>
          <p:nvPr/>
        </p:nvSpPr>
        <p:spPr>
          <a:xfrm>
            <a:off x="367345" y="3414890"/>
            <a:ext cx="3287991" cy="264047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8ABEF8-E919-4539-A993-EA9845568DD1}"/>
              </a:ext>
            </a:extLst>
          </p:cNvPr>
          <p:cNvSpPr/>
          <p:nvPr/>
        </p:nvSpPr>
        <p:spPr>
          <a:xfrm>
            <a:off x="3642403" y="3414889"/>
            <a:ext cx="3205437" cy="264047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3BF187-9308-4821-8937-85408A63B65B}"/>
              </a:ext>
            </a:extLst>
          </p:cNvPr>
          <p:cNvSpPr/>
          <p:nvPr/>
        </p:nvSpPr>
        <p:spPr>
          <a:xfrm>
            <a:off x="568137" y="41544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616561-4078-4739-88B2-CC9A0B19B592}"/>
              </a:ext>
            </a:extLst>
          </p:cNvPr>
          <p:cNvSpPr/>
          <p:nvPr/>
        </p:nvSpPr>
        <p:spPr>
          <a:xfrm>
            <a:off x="568137" y="1512357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19F31-21DF-40DC-B02D-C77A8BE37910}"/>
              </a:ext>
            </a:extLst>
          </p:cNvPr>
          <p:cNvCxnSpPr>
            <a:cxnSpLocks/>
          </p:cNvCxnSpPr>
          <p:nvPr/>
        </p:nvCxnSpPr>
        <p:spPr>
          <a:xfrm>
            <a:off x="568138" y="2054327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A1EAC2-7902-405E-B15B-4C1CE50C276B}"/>
              </a:ext>
            </a:extLst>
          </p:cNvPr>
          <p:cNvCxnSpPr>
            <a:cxnSpLocks/>
          </p:cNvCxnSpPr>
          <p:nvPr/>
        </p:nvCxnSpPr>
        <p:spPr>
          <a:xfrm>
            <a:off x="568138" y="257106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6F4EC-6866-4504-A6D3-DF0950238FA5}"/>
              </a:ext>
            </a:extLst>
          </p:cNvPr>
          <p:cNvSpPr/>
          <p:nvPr/>
        </p:nvSpPr>
        <p:spPr>
          <a:xfrm>
            <a:off x="515521" y="262614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8A9D8F-C9A1-45F2-AF2E-7524F888219B}"/>
              </a:ext>
            </a:extLst>
          </p:cNvPr>
          <p:cNvSpPr/>
          <p:nvPr/>
        </p:nvSpPr>
        <p:spPr>
          <a:xfrm>
            <a:off x="1070137" y="1561728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A47F7-0B04-4E46-A449-A45EF29F201C}"/>
              </a:ext>
            </a:extLst>
          </p:cNvPr>
          <p:cNvSpPr/>
          <p:nvPr/>
        </p:nvSpPr>
        <p:spPr>
          <a:xfrm>
            <a:off x="3773418" y="383016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CC55E0-497F-4D5C-AD3B-674508C69A72}"/>
              </a:ext>
            </a:extLst>
          </p:cNvPr>
          <p:cNvCxnSpPr>
            <a:cxnSpLocks/>
          </p:cNvCxnSpPr>
          <p:nvPr/>
        </p:nvCxnSpPr>
        <p:spPr>
          <a:xfrm>
            <a:off x="3773419" y="92498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D3604E-40D3-4A23-B439-7E30104823ED}"/>
              </a:ext>
            </a:extLst>
          </p:cNvPr>
          <p:cNvCxnSpPr>
            <a:cxnSpLocks/>
          </p:cNvCxnSpPr>
          <p:nvPr/>
        </p:nvCxnSpPr>
        <p:spPr>
          <a:xfrm>
            <a:off x="3773419" y="144172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80CC77-6052-49F1-997B-55E1F68F4C91}"/>
              </a:ext>
            </a:extLst>
          </p:cNvPr>
          <p:cNvSpPr/>
          <p:nvPr/>
        </p:nvSpPr>
        <p:spPr>
          <a:xfrm>
            <a:off x="3916648" y="924986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0F91CD-8B24-46B1-AE33-9ACE3FE0751D}"/>
              </a:ext>
            </a:extLst>
          </p:cNvPr>
          <p:cNvSpPr/>
          <p:nvPr/>
        </p:nvSpPr>
        <p:spPr>
          <a:xfrm>
            <a:off x="4695403" y="432387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0C202A-98FA-4BA1-89A6-F52CEBACE158}"/>
              </a:ext>
            </a:extLst>
          </p:cNvPr>
          <p:cNvSpPr/>
          <p:nvPr/>
        </p:nvSpPr>
        <p:spPr>
          <a:xfrm>
            <a:off x="3913270" y="1490627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A5704-B005-4CB9-B81B-4DAD36BBAC76}"/>
              </a:ext>
            </a:extLst>
          </p:cNvPr>
          <p:cNvSpPr/>
          <p:nvPr/>
        </p:nvSpPr>
        <p:spPr>
          <a:xfrm>
            <a:off x="567891" y="3552648"/>
            <a:ext cx="2873966" cy="2204871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DE314-CF0B-4E84-B654-9F1DD62211C1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5BBEF2-DD13-41DA-9E3D-604CCC7B7349}"/>
              </a:ext>
            </a:extLst>
          </p:cNvPr>
          <p:cNvSpPr/>
          <p:nvPr/>
        </p:nvSpPr>
        <p:spPr>
          <a:xfrm>
            <a:off x="909620" y="5114810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D0E0CA-4242-4CFB-B7CA-E9320A192E0C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2A2C7-63A2-4C01-A124-BCB1DE0B276F}"/>
              </a:ext>
            </a:extLst>
          </p:cNvPr>
          <p:cNvSpPr/>
          <p:nvPr/>
        </p:nvSpPr>
        <p:spPr>
          <a:xfrm>
            <a:off x="1792804" y="5160545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1E3C1E-2BA3-465A-8950-684384F300C1}"/>
              </a:ext>
            </a:extLst>
          </p:cNvPr>
          <p:cNvSpPr/>
          <p:nvPr/>
        </p:nvSpPr>
        <p:spPr>
          <a:xfrm>
            <a:off x="635116" y="4519820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mickey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F27D6-E819-45F8-8631-224D2031E54F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5447F-4F17-46C3-B105-F62960BA520F}"/>
              </a:ext>
            </a:extLst>
          </p:cNvPr>
          <p:cNvSpPr/>
          <p:nvPr/>
        </p:nvSpPr>
        <p:spPr>
          <a:xfrm>
            <a:off x="3804697" y="3552648"/>
            <a:ext cx="2873966" cy="155984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C5F51-4905-4408-8DF8-10E93D224363}"/>
              </a:ext>
            </a:extLst>
          </p:cNvPr>
          <p:cNvSpPr/>
          <p:nvPr/>
        </p:nvSpPr>
        <p:spPr>
          <a:xfrm>
            <a:off x="3899071" y="3671387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:Mouse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099E807-0163-40DF-9739-172D1951E106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849749-43D4-4DF5-850A-B444721863AF}"/>
              </a:ext>
            </a:extLst>
          </p:cNvPr>
          <p:cNvSpPr/>
          <p:nvPr/>
        </p:nvSpPr>
        <p:spPr>
          <a:xfrm>
            <a:off x="4880637" y="434541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4BCAA-3C0E-4200-8F85-F0E3BBD6EC5E}"/>
              </a:ext>
            </a:extLst>
          </p:cNvPr>
          <p:cNvSpPr/>
          <p:nvPr/>
        </p:nvSpPr>
        <p:spPr>
          <a:xfrm>
            <a:off x="3882138" y="4374005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7913CC-4041-4962-A6A0-DA647A3514FF}"/>
              </a:ext>
            </a:extLst>
          </p:cNvPr>
          <p:cNvSpPr/>
          <p:nvPr/>
        </p:nvSpPr>
        <p:spPr>
          <a:xfrm>
            <a:off x="5522187" y="4423380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미키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1FB2A8-00C8-417B-8D17-C010B3F3FF97}"/>
              </a:ext>
            </a:extLst>
          </p:cNvPr>
          <p:cNvCxnSpPr/>
          <p:nvPr/>
        </p:nvCxnSpPr>
        <p:spPr>
          <a:xfrm flipV="1">
            <a:off x="2712720" y="3901440"/>
            <a:ext cx="1060698" cy="93423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97247F-700C-424E-A203-8BE232D3BE05}"/>
              </a:ext>
            </a:extLst>
          </p:cNvPr>
          <p:cNvSpPr/>
          <p:nvPr/>
        </p:nvSpPr>
        <p:spPr>
          <a:xfrm>
            <a:off x="367345" y="228435"/>
            <a:ext cx="6480495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3F552-122D-4263-8270-D0A6D1163F37}"/>
              </a:ext>
            </a:extLst>
          </p:cNvPr>
          <p:cNvSpPr/>
          <p:nvPr/>
        </p:nvSpPr>
        <p:spPr>
          <a:xfrm>
            <a:off x="367345" y="3414890"/>
            <a:ext cx="3287991" cy="264047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F710A-FA0B-4647-8BE4-9E5C26186933}"/>
              </a:ext>
            </a:extLst>
          </p:cNvPr>
          <p:cNvSpPr/>
          <p:nvPr/>
        </p:nvSpPr>
        <p:spPr>
          <a:xfrm>
            <a:off x="3642403" y="3414889"/>
            <a:ext cx="3205437" cy="264047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041838-DE59-439F-8E02-E13FAA4FF006}"/>
              </a:ext>
            </a:extLst>
          </p:cNvPr>
          <p:cNvSpPr/>
          <p:nvPr/>
        </p:nvSpPr>
        <p:spPr>
          <a:xfrm>
            <a:off x="568137" y="41544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5FC19D-5F48-4F50-8886-D20C0E1BE000}"/>
              </a:ext>
            </a:extLst>
          </p:cNvPr>
          <p:cNvSpPr/>
          <p:nvPr/>
        </p:nvSpPr>
        <p:spPr>
          <a:xfrm>
            <a:off x="568137" y="1512357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F37AF8-A42A-4123-9F8D-8A7AC7B9D2C4}"/>
              </a:ext>
            </a:extLst>
          </p:cNvPr>
          <p:cNvCxnSpPr>
            <a:cxnSpLocks/>
          </p:cNvCxnSpPr>
          <p:nvPr/>
        </p:nvCxnSpPr>
        <p:spPr>
          <a:xfrm>
            <a:off x="568138" y="2054327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DBBCB9-0233-4BD3-937E-B0A26BBA2225}"/>
              </a:ext>
            </a:extLst>
          </p:cNvPr>
          <p:cNvCxnSpPr>
            <a:cxnSpLocks/>
          </p:cNvCxnSpPr>
          <p:nvPr/>
        </p:nvCxnSpPr>
        <p:spPr>
          <a:xfrm>
            <a:off x="568138" y="257106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BD832-659C-4FE1-B594-477885361E6E}"/>
              </a:ext>
            </a:extLst>
          </p:cNvPr>
          <p:cNvSpPr/>
          <p:nvPr/>
        </p:nvSpPr>
        <p:spPr>
          <a:xfrm>
            <a:off x="515521" y="262614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5522E-C3D3-4DBC-B223-74EBAD1BAAD2}"/>
              </a:ext>
            </a:extLst>
          </p:cNvPr>
          <p:cNvSpPr/>
          <p:nvPr/>
        </p:nvSpPr>
        <p:spPr>
          <a:xfrm>
            <a:off x="1070137" y="1561728"/>
            <a:ext cx="199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MouseDriver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924BCC-BD37-42C4-B83A-162BABD7D9F4}"/>
              </a:ext>
            </a:extLst>
          </p:cNvPr>
          <p:cNvSpPr/>
          <p:nvPr/>
        </p:nvSpPr>
        <p:spPr>
          <a:xfrm>
            <a:off x="3773418" y="383016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172383-F595-4774-BA4F-2763CA8AA1E8}"/>
              </a:ext>
            </a:extLst>
          </p:cNvPr>
          <p:cNvCxnSpPr>
            <a:cxnSpLocks/>
          </p:cNvCxnSpPr>
          <p:nvPr/>
        </p:nvCxnSpPr>
        <p:spPr>
          <a:xfrm>
            <a:off x="3773419" y="924986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8C5120-7AE4-478E-BAA5-3A01614E42F8}"/>
              </a:ext>
            </a:extLst>
          </p:cNvPr>
          <p:cNvCxnSpPr>
            <a:cxnSpLocks/>
          </p:cNvCxnSpPr>
          <p:nvPr/>
        </p:nvCxnSpPr>
        <p:spPr>
          <a:xfrm>
            <a:off x="3773419" y="144172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7DE3D0-D18F-47C4-87B4-77C50964349E}"/>
              </a:ext>
            </a:extLst>
          </p:cNvPr>
          <p:cNvSpPr/>
          <p:nvPr/>
        </p:nvSpPr>
        <p:spPr>
          <a:xfrm>
            <a:off x="3916648" y="924986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0BC0D-8404-44C3-8A55-46ADC51B0434}"/>
              </a:ext>
            </a:extLst>
          </p:cNvPr>
          <p:cNvSpPr/>
          <p:nvPr/>
        </p:nvSpPr>
        <p:spPr>
          <a:xfrm>
            <a:off x="4695403" y="432387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Mouse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2056D8-DFB1-4693-AB1F-F757B394A08C}"/>
              </a:ext>
            </a:extLst>
          </p:cNvPr>
          <p:cNvSpPr/>
          <p:nvPr/>
        </p:nvSpPr>
        <p:spPr>
          <a:xfrm>
            <a:off x="3913270" y="1490627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E27743-0EBE-4D2F-A6C8-F119C27195A7}"/>
              </a:ext>
            </a:extLst>
          </p:cNvPr>
          <p:cNvSpPr/>
          <p:nvPr/>
        </p:nvSpPr>
        <p:spPr>
          <a:xfrm>
            <a:off x="567891" y="3552648"/>
            <a:ext cx="2873966" cy="2204871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B8DF34-9348-42D0-BEE9-0A2E97E17852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B6A1D8-44FA-4347-A76D-ADBCE7BFC903}"/>
              </a:ext>
            </a:extLst>
          </p:cNvPr>
          <p:cNvSpPr/>
          <p:nvPr/>
        </p:nvSpPr>
        <p:spPr>
          <a:xfrm>
            <a:off x="909620" y="5114810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A18B747-1162-4C6E-95E5-B09042E65E5F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949E82-269F-4D5E-AC8E-52B1408EB055}"/>
              </a:ext>
            </a:extLst>
          </p:cNvPr>
          <p:cNvSpPr/>
          <p:nvPr/>
        </p:nvSpPr>
        <p:spPr>
          <a:xfrm>
            <a:off x="1792804" y="5160545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801104-68B8-4D49-A7C0-E89F3A565814}"/>
              </a:ext>
            </a:extLst>
          </p:cNvPr>
          <p:cNvSpPr/>
          <p:nvPr/>
        </p:nvSpPr>
        <p:spPr>
          <a:xfrm>
            <a:off x="635116" y="4519820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mickey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D5B4F2-57B7-4611-842F-D0DA56B7F342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C233A5-4D3C-4E9F-BDE8-B487553FD40E}"/>
              </a:ext>
            </a:extLst>
          </p:cNvPr>
          <p:cNvSpPr/>
          <p:nvPr/>
        </p:nvSpPr>
        <p:spPr>
          <a:xfrm>
            <a:off x="2524802" y="4518787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85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C1CC9C-EBED-4A2B-A800-2118AEDF2CC5}"/>
              </a:ext>
            </a:extLst>
          </p:cNvPr>
          <p:cNvSpPr/>
          <p:nvPr/>
        </p:nvSpPr>
        <p:spPr>
          <a:xfrm>
            <a:off x="-658599" y="-141871"/>
            <a:ext cx="14737080" cy="995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048855-17CE-4110-B18E-8EA22EAB7193}"/>
              </a:ext>
            </a:extLst>
          </p:cNvPr>
          <p:cNvSpPr/>
          <p:nvPr/>
        </p:nvSpPr>
        <p:spPr>
          <a:xfrm>
            <a:off x="367344" y="228435"/>
            <a:ext cx="12478861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E50216-41F3-4B3C-8E7B-B14CD0B156CB}"/>
              </a:ext>
            </a:extLst>
          </p:cNvPr>
          <p:cNvSpPr/>
          <p:nvPr/>
        </p:nvSpPr>
        <p:spPr>
          <a:xfrm>
            <a:off x="367345" y="3414888"/>
            <a:ext cx="3287991" cy="597196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0799D-493C-4134-ADE6-75B3A7BD9F26}"/>
              </a:ext>
            </a:extLst>
          </p:cNvPr>
          <p:cNvSpPr/>
          <p:nvPr/>
        </p:nvSpPr>
        <p:spPr>
          <a:xfrm>
            <a:off x="3642403" y="3414888"/>
            <a:ext cx="9203802" cy="59719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0E29F-E695-4889-A878-19096D9FC9D6}"/>
              </a:ext>
            </a:extLst>
          </p:cNvPr>
          <p:cNvSpPr/>
          <p:nvPr/>
        </p:nvSpPr>
        <p:spPr>
          <a:xfrm>
            <a:off x="568137" y="46116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4F76A-0710-4A99-846E-D9B48C5CDCB3}"/>
              </a:ext>
            </a:extLst>
          </p:cNvPr>
          <p:cNvSpPr/>
          <p:nvPr/>
        </p:nvSpPr>
        <p:spPr>
          <a:xfrm>
            <a:off x="3148057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06BDB2-FE47-416B-9985-D9386CA721EC}"/>
              </a:ext>
            </a:extLst>
          </p:cNvPr>
          <p:cNvCxnSpPr>
            <a:cxnSpLocks/>
          </p:cNvCxnSpPr>
          <p:nvPr/>
        </p:nvCxnSpPr>
        <p:spPr>
          <a:xfrm>
            <a:off x="3148058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6503F5-6CC1-4FE1-9659-9EEA0B015318}"/>
              </a:ext>
            </a:extLst>
          </p:cNvPr>
          <p:cNvCxnSpPr>
            <a:cxnSpLocks/>
          </p:cNvCxnSpPr>
          <p:nvPr/>
        </p:nvCxnSpPr>
        <p:spPr>
          <a:xfrm>
            <a:off x="3148058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5D4A67-34DC-4463-89F9-0E09F8C09A4F}"/>
              </a:ext>
            </a:extLst>
          </p:cNvPr>
          <p:cNvSpPr/>
          <p:nvPr/>
        </p:nvSpPr>
        <p:spPr>
          <a:xfrm>
            <a:off x="3095441" y="1551557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9F236-33BA-4297-BF20-FCD1CE133C0C}"/>
              </a:ext>
            </a:extLst>
          </p:cNvPr>
          <p:cNvSpPr/>
          <p:nvPr/>
        </p:nvSpPr>
        <p:spPr>
          <a:xfrm>
            <a:off x="4134164" y="48714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Driver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60E620-BDA6-4862-B4B3-F48376A2E98D}"/>
              </a:ext>
            </a:extLst>
          </p:cNvPr>
          <p:cNvSpPr/>
          <p:nvPr/>
        </p:nvSpPr>
        <p:spPr>
          <a:xfrm>
            <a:off x="6415018" y="44197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D98449-207C-4A89-A655-5C4CCF3CE75D}"/>
              </a:ext>
            </a:extLst>
          </p:cNvPr>
          <p:cNvCxnSpPr>
            <a:cxnSpLocks/>
          </p:cNvCxnSpPr>
          <p:nvPr/>
        </p:nvCxnSpPr>
        <p:spPr>
          <a:xfrm>
            <a:off x="6415019" y="98394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D5BC82-6AC7-447F-802D-E7EECCA666EE}"/>
              </a:ext>
            </a:extLst>
          </p:cNvPr>
          <p:cNvCxnSpPr>
            <a:cxnSpLocks/>
          </p:cNvCxnSpPr>
          <p:nvPr/>
        </p:nvCxnSpPr>
        <p:spPr>
          <a:xfrm>
            <a:off x="6415019" y="1500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F485F-A4FB-4E06-9371-ACFE5E8CBED9}"/>
              </a:ext>
            </a:extLst>
          </p:cNvPr>
          <p:cNvSpPr/>
          <p:nvPr/>
        </p:nvSpPr>
        <p:spPr>
          <a:xfrm>
            <a:off x="6558248" y="98394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3177B6-C93A-4C6A-9FD2-3DD47D1A90E9}"/>
              </a:ext>
            </a:extLst>
          </p:cNvPr>
          <p:cNvSpPr/>
          <p:nvPr/>
        </p:nvSpPr>
        <p:spPr>
          <a:xfrm>
            <a:off x="7318569" y="491341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FF5B3E-0BB4-4704-87C8-266763A497FF}"/>
              </a:ext>
            </a:extLst>
          </p:cNvPr>
          <p:cNvSpPr/>
          <p:nvPr/>
        </p:nvSpPr>
        <p:spPr>
          <a:xfrm>
            <a:off x="6554870" y="1549581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2B068-76FE-4C8F-9D3F-373E0C0E7969}"/>
              </a:ext>
            </a:extLst>
          </p:cNvPr>
          <p:cNvSpPr/>
          <p:nvPr/>
        </p:nvSpPr>
        <p:spPr>
          <a:xfrm>
            <a:off x="567891" y="3552648"/>
            <a:ext cx="2873966" cy="320056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331A46-DD2B-47E1-8AD0-C0C7A57172A5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7B8362-CFAE-4EA8-97DE-EB49752C479E}"/>
              </a:ext>
            </a:extLst>
          </p:cNvPr>
          <p:cNvSpPr/>
          <p:nvPr/>
        </p:nvSpPr>
        <p:spPr>
          <a:xfrm>
            <a:off x="919178" y="5783845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4ADAC6-9B0D-4126-99F0-B8B3CBE9F62A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9432C3-E430-4B8C-AD86-2DA8ADF6B0AA}"/>
              </a:ext>
            </a:extLst>
          </p:cNvPr>
          <p:cNvSpPr/>
          <p:nvPr/>
        </p:nvSpPr>
        <p:spPr>
          <a:xfrm>
            <a:off x="1777165" y="5828659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63B77-ACA4-46D5-9C8D-9D5A4E1C69BD}"/>
              </a:ext>
            </a:extLst>
          </p:cNvPr>
          <p:cNvSpPr/>
          <p:nvPr/>
        </p:nvSpPr>
        <p:spPr>
          <a:xfrm>
            <a:off x="741796" y="4519820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pingu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2377CE-BDE6-47DE-8093-76CBEF0881DC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168896-2D2C-4C04-B067-BED0525CFA82}"/>
              </a:ext>
            </a:extLst>
          </p:cNvPr>
          <p:cNvSpPr/>
          <p:nvPr/>
        </p:nvSpPr>
        <p:spPr>
          <a:xfrm>
            <a:off x="9619138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8AE996-AA61-4D20-80A1-9BB9A6238AB8}"/>
              </a:ext>
            </a:extLst>
          </p:cNvPr>
          <p:cNvCxnSpPr>
            <a:cxnSpLocks/>
          </p:cNvCxnSpPr>
          <p:nvPr/>
        </p:nvCxnSpPr>
        <p:spPr>
          <a:xfrm>
            <a:off x="9619139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B413F3-AED8-4918-9F41-7831E2C3164A}"/>
              </a:ext>
            </a:extLst>
          </p:cNvPr>
          <p:cNvCxnSpPr>
            <a:cxnSpLocks/>
          </p:cNvCxnSpPr>
          <p:nvPr/>
        </p:nvCxnSpPr>
        <p:spPr>
          <a:xfrm>
            <a:off x="9619139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DDCA5-7239-47E4-8DB3-6A18FD786328}"/>
              </a:ext>
            </a:extLst>
          </p:cNvPr>
          <p:cNvSpPr/>
          <p:nvPr/>
        </p:nvSpPr>
        <p:spPr>
          <a:xfrm>
            <a:off x="9762367" y="1013197"/>
            <a:ext cx="129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4BADD1-F520-4267-BAA3-AF6B57AF1631}"/>
              </a:ext>
            </a:extLst>
          </p:cNvPr>
          <p:cNvSpPr/>
          <p:nvPr/>
        </p:nvSpPr>
        <p:spPr>
          <a:xfrm>
            <a:off x="10449947" y="487145"/>
            <a:ext cx="1335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Penguin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328898-10F4-4DB8-B932-1AB3A35B15E2}"/>
              </a:ext>
            </a:extLst>
          </p:cNvPr>
          <p:cNvSpPr/>
          <p:nvPr/>
        </p:nvSpPr>
        <p:spPr>
          <a:xfrm>
            <a:off x="9758989" y="1567687"/>
            <a:ext cx="222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49AEC-C166-4F2D-A9DE-C6B4919BBA86}"/>
              </a:ext>
            </a:extLst>
          </p:cNvPr>
          <p:cNvSpPr/>
          <p:nvPr/>
        </p:nvSpPr>
        <p:spPr>
          <a:xfrm>
            <a:off x="3804697" y="3552647"/>
            <a:ext cx="2905244" cy="2814007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4366A-E7FC-4FA9-BE1D-034AA4498F9E}"/>
              </a:ext>
            </a:extLst>
          </p:cNvPr>
          <p:cNvSpPr/>
          <p:nvPr/>
        </p:nvSpPr>
        <p:spPr>
          <a:xfrm>
            <a:off x="389907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BA176F-ACF4-4C5C-A278-FD324FC7EBBC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E6948D-7255-45D1-B41C-549F92A9AC46}"/>
              </a:ext>
            </a:extLst>
          </p:cNvPr>
          <p:cNvSpPr/>
          <p:nvPr/>
        </p:nvSpPr>
        <p:spPr>
          <a:xfrm>
            <a:off x="5167497" y="4746148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71D00B-F416-4EA4-A3F8-47EC7AF89C1C}"/>
              </a:ext>
            </a:extLst>
          </p:cNvPr>
          <p:cNvSpPr/>
          <p:nvPr/>
        </p:nvSpPr>
        <p:spPr>
          <a:xfrm>
            <a:off x="3890832" y="4691769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AE692-8A01-4797-AEFF-23F3CB6C9888}"/>
              </a:ext>
            </a:extLst>
          </p:cNvPr>
          <p:cNvSpPr/>
          <p:nvPr/>
        </p:nvSpPr>
        <p:spPr>
          <a:xfrm>
            <a:off x="5803350" y="4718956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C4D22F-B249-4B8D-A3E7-B09F78F21870}"/>
              </a:ext>
            </a:extLst>
          </p:cNvPr>
          <p:cNvSpPr/>
          <p:nvPr/>
        </p:nvSpPr>
        <p:spPr>
          <a:xfrm>
            <a:off x="6813787" y="3552647"/>
            <a:ext cx="2873966" cy="2814006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12CEBD-DF4F-4685-9A2C-86F634A0DD2A}"/>
              </a:ext>
            </a:extLst>
          </p:cNvPr>
          <p:cNvSpPr/>
          <p:nvPr/>
        </p:nvSpPr>
        <p:spPr>
          <a:xfrm>
            <a:off x="690816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5D9AF7-0297-45A2-81F6-8802D6E8F4EB}"/>
              </a:ext>
            </a:extLst>
          </p:cNvPr>
          <p:cNvCxnSpPr>
            <a:cxnSpLocks/>
          </p:cNvCxnSpPr>
          <p:nvPr/>
        </p:nvCxnSpPr>
        <p:spPr>
          <a:xfrm>
            <a:off x="6843039" y="41261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CD1E17-DD17-4233-84DD-FB0949426F61}"/>
              </a:ext>
            </a:extLst>
          </p:cNvPr>
          <p:cNvSpPr/>
          <p:nvPr/>
        </p:nvSpPr>
        <p:spPr>
          <a:xfrm>
            <a:off x="6891228" y="4211959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F164BF-5900-46F0-81F9-72B98A75E6B0}"/>
              </a:ext>
            </a:extLst>
          </p:cNvPr>
          <p:cNvSpPr/>
          <p:nvPr/>
        </p:nvSpPr>
        <p:spPr>
          <a:xfrm>
            <a:off x="8090273" y="42564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243F9F-A701-41F0-803E-014B62962F47}"/>
              </a:ext>
            </a:extLst>
          </p:cNvPr>
          <p:cNvSpPr/>
          <p:nvPr/>
        </p:nvSpPr>
        <p:spPr>
          <a:xfrm>
            <a:off x="8535626" y="42292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핑구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B88DF2-A182-4065-A019-20C27A364129}"/>
              </a:ext>
            </a:extLst>
          </p:cNvPr>
          <p:cNvCxnSpPr>
            <a:cxnSpLocks/>
          </p:cNvCxnSpPr>
          <p:nvPr/>
        </p:nvCxnSpPr>
        <p:spPr>
          <a:xfrm>
            <a:off x="3773419" y="5264995"/>
            <a:ext cx="30403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B17E3B-9BC5-4F5A-B971-CD4568633A3A}"/>
              </a:ext>
            </a:extLst>
          </p:cNvPr>
          <p:cNvCxnSpPr>
            <a:cxnSpLocks/>
          </p:cNvCxnSpPr>
          <p:nvPr/>
        </p:nvCxnSpPr>
        <p:spPr>
          <a:xfrm>
            <a:off x="6831777" y="527173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603D12-F32C-43D5-AFE2-2EC616FAD6DF}"/>
              </a:ext>
            </a:extLst>
          </p:cNvPr>
          <p:cNvSpPr/>
          <p:nvPr/>
        </p:nvSpPr>
        <p:spPr>
          <a:xfrm>
            <a:off x="3911872" y="5783845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9312D6-AF6F-4C34-8954-61F86579D7C1}"/>
              </a:ext>
            </a:extLst>
          </p:cNvPr>
          <p:cNvSpPr/>
          <p:nvPr/>
        </p:nvSpPr>
        <p:spPr>
          <a:xfrm>
            <a:off x="6875795" y="5308419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54B178-1594-4A6E-A3C6-D00BB8EA4C65}"/>
              </a:ext>
            </a:extLst>
          </p:cNvPr>
          <p:cNvSpPr/>
          <p:nvPr/>
        </p:nvSpPr>
        <p:spPr>
          <a:xfrm>
            <a:off x="1773485" y="5199676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8EBD8F-862F-435E-A6BF-F6D757CA519D}"/>
              </a:ext>
            </a:extLst>
          </p:cNvPr>
          <p:cNvSpPr/>
          <p:nvPr/>
        </p:nvSpPr>
        <p:spPr>
          <a:xfrm>
            <a:off x="621669" y="5174851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pororo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A7886B-F8F5-4593-8406-1DB027F42E63}"/>
              </a:ext>
            </a:extLst>
          </p:cNvPr>
          <p:cNvSpPr/>
          <p:nvPr/>
        </p:nvSpPr>
        <p:spPr>
          <a:xfrm>
            <a:off x="3798342" y="6469758"/>
            <a:ext cx="2905244" cy="2814007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AD805A-4882-4908-BDDF-9E0A3AFAC603}"/>
              </a:ext>
            </a:extLst>
          </p:cNvPr>
          <p:cNvSpPr/>
          <p:nvPr/>
        </p:nvSpPr>
        <p:spPr>
          <a:xfrm>
            <a:off x="3892716" y="6558018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E7FF10-992D-4CA0-93E1-2A5BF776A837}"/>
              </a:ext>
            </a:extLst>
          </p:cNvPr>
          <p:cNvCxnSpPr>
            <a:cxnSpLocks/>
          </p:cNvCxnSpPr>
          <p:nvPr/>
        </p:nvCxnSpPr>
        <p:spPr>
          <a:xfrm>
            <a:off x="3827594" y="7043240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9BE052-CF02-40EE-A0E2-10B6F51F4B35}"/>
              </a:ext>
            </a:extLst>
          </p:cNvPr>
          <p:cNvSpPr/>
          <p:nvPr/>
        </p:nvSpPr>
        <p:spPr>
          <a:xfrm>
            <a:off x="5161142" y="7663259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4F4C19-8B27-468A-A392-6A5A0A7AD2B7}"/>
              </a:ext>
            </a:extLst>
          </p:cNvPr>
          <p:cNvSpPr/>
          <p:nvPr/>
        </p:nvSpPr>
        <p:spPr>
          <a:xfrm>
            <a:off x="3884477" y="7608880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D7E975-03F0-419C-9CE9-A3A113E15379}"/>
              </a:ext>
            </a:extLst>
          </p:cNvPr>
          <p:cNvSpPr/>
          <p:nvPr/>
        </p:nvSpPr>
        <p:spPr>
          <a:xfrm>
            <a:off x="5572156" y="7636068"/>
            <a:ext cx="1114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남극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EE05E3-6293-40D3-8779-75087D4BFFFB}"/>
              </a:ext>
            </a:extLst>
          </p:cNvPr>
          <p:cNvSpPr/>
          <p:nvPr/>
        </p:nvSpPr>
        <p:spPr>
          <a:xfrm>
            <a:off x="6807432" y="6469758"/>
            <a:ext cx="2873966" cy="2814006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A90B9-09D1-4D97-9371-898BCA0CECB8}"/>
              </a:ext>
            </a:extLst>
          </p:cNvPr>
          <p:cNvSpPr/>
          <p:nvPr/>
        </p:nvSpPr>
        <p:spPr>
          <a:xfrm>
            <a:off x="6901806" y="6558018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4E867A-7803-4642-AD0C-497E12FD6186}"/>
              </a:ext>
            </a:extLst>
          </p:cNvPr>
          <p:cNvCxnSpPr>
            <a:cxnSpLocks/>
          </p:cNvCxnSpPr>
          <p:nvPr/>
        </p:nvCxnSpPr>
        <p:spPr>
          <a:xfrm>
            <a:off x="6836684" y="7043240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6EBAB-2C24-499C-BF5D-0D4C628F06A1}"/>
              </a:ext>
            </a:extLst>
          </p:cNvPr>
          <p:cNvSpPr/>
          <p:nvPr/>
        </p:nvSpPr>
        <p:spPr>
          <a:xfrm>
            <a:off x="6884873" y="7129070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8C0333-E883-48D7-81B5-A24DB28041E7}"/>
              </a:ext>
            </a:extLst>
          </p:cNvPr>
          <p:cNvSpPr/>
          <p:nvPr/>
        </p:nvSpPr>
        <p:spPr>
          <a:xfrm>
            <a:off x="8083918" y="7173538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2120CA-50A8-4D1C-96B2-352922380EE5}"/>
              </a:ext>
            </a:extLst>
          </p:cNvPr>
          <p:cNvSpPr/>
          <p:nvPr/>
        </p:nvSpPr>
        <p:spPr>
          <a:xfrm>
            <a:off x="8204107" y="7146346"/>
            <a:ext cx="136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뽀로로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F4384A-B29F-42FE-9C02-E68F2E0D381E}"/>
              </a:ext>
            </a:extLst>
          </p:cNvPr>
          <p:cNvCxnSpPr>
            <a:cxnSpLocks/>
          </p:cNvCxnSpPr>
          <p:nvPr/>
        </p:nvCxnSpPr>
        <p:spPr>
          <a:xfrm>
            <a:off x="3767064" y="8182106"/>
            <a:ext cx="30403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98DCF0F-9A3E-4911-890F-97FB616C5749}"/>
              </a:ext>
            </a:extLst>
          </p:cNvPr>
          <p:cNvCxnSpPr>
            <a:cxnSpLocks/>
          </p:cNvCxnSpPr>
          <p:nvPr/>
        </p:nvCxnSpPr>
        <p:spPr>
          <a:xfrm>
            <a:off x="6825422" y="818884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AEEE3F-39C0-413F-9C5C-49B64D33889B}"/>
              </a:ext>
            </a:extLst>
          </p:cNvPr>
          <p:cNvSpPr/>
          <p:nvPr/>
        </p:nvSpPr>
        <p:spPr>
          <a:xfrm>
            <a:off x="3905517" y="8700956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4893F36-0B7B-4763-AC3D-A076180783F7}"/>
              </a:ext>
            </a:extLst>
          </p:cNvPr>
          <p:cNvSpPr/>
          <p:nvPr/>
        </p:nvSpPr>
        <p:spPr>
          <a:xfrm>
            <a:off x="6869440" y="8225530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0C75A2-B4E0-440D-91A8-7BD4194FF83D}"/>
              </a:ext>
            </a:extLst>
          </p:cNvPr>
          <p:cNvCxnSpPr>
            <a:cxnSpLocks/>
          </p:cNvCxnSpPr>
          <p:nvPr/>
        </p:nvCxnSpPr>
        <p:spPr>
          <a:xfrm flipV="1">
            <a:off x="2734783" y="3855720"/>
            <a:ext cx="4072649" cy="863236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8B69404-A837-435B-B0F5-6CB53BF4A278}"/>
              </a:ext>
            </a:extLst>
          </p:cNvPr>
          <p:cNvCxnSpPr>
            <a:cxnSpLocks/>
          </p:cNvCxnSpPr>
          <p:nvPr/>
        </p:nvCxnSpPr>
        <p:spPr>
          <a:xfrm>
            <a:off x="2796791" y="5388914"/>
            <a:ext cx="969820" cy="121093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2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D858D-EDD8-42A8-8D6F-439D786DD90E}"/>
              </a:ext>
            </a:extLst>
          </p:cNvPr>
          <p:cNvSpPr/>
          <p:nvPr/>
        </p:nvSpPr>
        <p:spPr>
          <a:xfrm>
            <a:off x="-658599" y="-141871"/>
            <a:ext cx="14737080" cy="1179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53542-A345-48CD-966E-CE156AFD6B74}"/>
              </a:ext>
            </a:extLst>
          </p:cNvPr>
          <p:cNvSpPr/>
          <p:nvPr/>
        </p:nvSpPr>
        <p:spPr>
          <a:xfrm>
            <a:off x="367344" y="228435"/>
            <a:ext cx="12478861" cy="320056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94597B-7CE4-45B8-93C5-0C7F80DDF91E}"/>
              </a:ext>
            </a:extLst>
          </p:cNvPr>
          <p:cNvSpPr/>
          <p:nvPr/>
        </p:nvSpPr>
        <p:spPr>
          <a:xfrm>
            <a:off x="367345" y="3414888"/>
            <a:ext cx="3287991" cy="706553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F868F-6161-4B68-A988-50E64B599D9B}"/>
              </a:ext>
            </a:extLst>
          </p:cNvPr>
          <p:cNvSpPr/>
          <p:nvPr/>
        </p:nvSpPr>
        <p:spPr>
          <a:xfrm>
            <a:off x="3642403" y="3414888"/>
            <a:ext cx="9203802" cy="706554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DAF5A-FE59-4633-9337-A3E12D15DA1D}"/>
              </a:ext>
            </a:extLst>
          </p:cNvPr>
          <p:cNvSpPr/>
          <p:nvPr/>
        </p:nvSpPr>
        <p:spPr>
          <a:xfrm>
            <a:off x="568137" y="461167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8B9BA2-0C53-4D1A-A157-83520849B4AB}"/>
              </a:ext>
            </a:extLst>
          </p:cNvPr>
          <p:cNvSpPr/>
          <p:nvPr/>
        </p:nvSpPr>
        <p:spPr>
          <a:xfrm>
            <a:off x="3148057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34FC82-9D73-4E26-9A88-2E4B6E8374B9}"/>
              </a:ext>
            </a:extLst>
          </p:cNvPr>
          <p:cNvCxnSpPr>
            <a:cxnSpLocks/>
          </p:cNvCxnSpPr>
          <p:nvPr/>
        </p:nvCxnSpPr>
        <p:spPr>
          <a:xfrm>
            <a:off x="3148058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21DD3-7494-4434-94B1-A53BB7059970}"/>
              </a:ext>
            </a:extLst>
          </p:cNvPr>
          <p:cNvCxnSpPr>
            <a:cxnSpLocks/>
          </p:cNvCxnSpPr>
          <p:nvPr/>
        </p:nvCxnSpPr>
        <p:spPr>
          <a:xfrm>
            <a:off x="3148058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8E668A-756D-4E87-9513-EC51E4D61105}"/>
              </a:ext>
            </a:extLst>
          </p:cNvPr>
          <p:cNvSpPr/>
          <p:nvPr/>
        </p:nvSpPr>
        <p:spPr>
          <a:xfrm>
            <a:off x="3095441" y="1551557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61B6A8-AA11-43F2-A8A9-5700D7BF3064}"/>
              </a:ext>
            </a:extLst>
          </p:cNvPr>
          <p:cNvSpPr/>
          <p:nvPr/>
        </p:nvSpPr>
        <p:spPr>
          <a:xfrm>
            <a:off x="4134164" y="48714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Driver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5847A-94B6-4EB3-842D-1AB1B92ECD16}"/>
              </a:ext>
            </a:extLst>
          </p:cNvPr>
          <p:cNvSpPr/>
          <p:nvPr/>
        </p:nvSpPr>
        <p:spPr>
          <a:xfrm>
            <a:off x="6415018" y="441970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4193F7-D6B4-4752-8E5C-F6B297F73171}"/>
              </a:ext>
            </a:extLst>
          </p:cNvPr>
          <p:cNvCxnSpPr>
            <a:cxnSpLocks/>
          </p:cNvCxnSpPr>
          <p:nvPr/>
        </p:nvCxnSpPr>
        <p:spPr>
          <a:xfrm>
            <a:off x="6415019" y="98394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4B15CB-A6EC-467E-93CF-42D57D835C25}"/>
              </a:ext>
            </a:extLst>
          </p:cNvPr>
          <p:cNvCxnSpPr>
            <a:cxnSpLocks/>
          </p:cNvCxnSpPr>
          <p:nvPr/>
        </p:nvCxnSpPr>
        <p:spPr>
          <a:xfrm>
            <a:off x="6415019" y="1500679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EF256-E7C4-4D52-8548-8BF11CC0260D}"/>
              </a:ext>
            </a:extLst>
          </p:cNvPr>
          <p:cNvSpPr/>
          <p:nvPr/>
        </p:nvSpPr>
        <p:spPr>
          <a:xfrm>
            <a:off x="6558248" y="983940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BF515-20D6-4167-B555-8BA637409C8A}"/>
              </a:ext>
            </a:extLst>
          </p:cNvPr>
          <p:cNvSpPr/>
          <p:nvPr/>
        </p:nvSpPr>
        <p:spPr>
          <a:xfrm>
            <a:off x="7318569" y="491341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C52EC-23E0-48D8-9428-9C93BF2765AC}"/>
              </a:ext>
            </a:extLst>
          </p:cNvPr>
          <p:cNvSpPr/>
          <p:nvPr/>
        </p:nvSpPr>
        <p:spPr>
          <a:xfrm>
            <a:off x="6554870" y="1549581"/>
            <a:ext cx="99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8AF29-6CDC-4733-9009-BF719B5FE2FC}"/>
              </a:ext>
            </a:extLst>
          </p:cNvPr>
          <p:cNvSpPr/>
          <p:nvPr/>
        </p:nvSpPr>
        <p:spPr>
          <a:xfrm>
            <a:off x="567891" y="3552648"/>
            <a:ext cx="2873966" cy="320056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7A2271-8652-432D-A3D2-5F9E20D04487}"/>
              </a:ext>
            </a:extLst>
          </p:cNvPr>
          <p:cNvSpPr/>
          <p:nvPr/>
        </p:nvSpPr>
        <p:spPr>
          <a:xfrm>
            <a:off x="636554" y="366216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CA0D54-7CD8-4E83-A28A-FBBBF2358036}"/>
              </a:ext>
            </a:extLst>
          </p:cNvPr>
          <p:cNvSpPr/>
          <p:nvPr/>
        </p:nvSpPr>
        <p:spPr>
          <a:xfrm>
            <a:off x="919178" y="5783845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351F5F-8D19-4374-BF3B-655A42238D9D}"/>
              </a:ext>
            </a:extLst>
          </p:cNvPr>
          <p:cNvCxnSpPr>
            <a:cxnSpLocks/>
          </p:cNvCxnSpPr>
          <p:nvPr/>
        </p:nvCxnSpPr>
        <p:spPr>
          <a:xfrm>
            <a:off x="536613" y="4203385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86C265-AFFD-415C-8E13-68AC8D8787BD}"/>
              </a:ext>
            </a:extLst>
          </p:cNvPr>
          <p:cNvSpPr/>
          <p:nvPr/>
        </p:nvSpPr>
        <p:spPr>
          <a:xfrm>
            <a:off x="1777165" y="5828659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2F7E25-670A-47DB-90CD-E1FE5AA0EF11}"/>
              </a:ext>
            </a:extLst>
          </p:cNvPr>
          <p:cNvSpPr/>
          <p:nvPr/>
        </p:nvSpPr>
        <p:spPr>
          <a:xfrm>
            <a:off x="741796" y="4519820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pingu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CF07B-ED5D-4EDB-81FD-B52DE1880796}"/>
              </a:ext>
            </a:extLst>
          </p:cNvPr>
          <p:cNvSpPr/>
          <p:nvPr/>
        </p:nvSpPr>
        <p:spPr>
          <a:xfrm>
            <a:off x="1786723" y="4519820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E73A0A-F753-4BA8-B9FC-8AF5980F448A}"/>
              </a:ext>
            </a:extLst>
          </p:cNvPr>
          <p:cNvSpPr/>
          <p:nvPr/>
        </p:nvSpPr>
        <p:spPr>
          <a:xfrm>
            <a:off x="9619138" y="437774"/>
            <a:ext cx="2905245" cy="1671311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0D6CA4-10A2-4860-BE6E-2BD7549F5EBD}"/>
              </a:ext>
            </a:extLst>
          </p:cNvPr>
          <p:cNvCxnSpPr>
            <a:cxnSpLocks/>
          </p:cNvCxnSpPr>
          <p:nvPr/>
        </p:nvCxnSpPr>
        <p:spPr>
          <a:xfrm>
            <a:off x="9619139" y="97974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64783-0F82-4DD5-BA95-085F413B09C7}"/>
              </a:ext>
            </a:extLst>
          </p:cNvPr>
          <p:cNvCxnSpPr>
            <a:cxnSpLocks/>
          </p:cNvCxnSpPr>
          <p:nvPr/>
        </p:nvCxnSpPr>
        <p:spPr>
          <a:xfrm>
            <a:off x="9619139" y="149648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34A80-06D4-46D2-B212-EF072241DA33}"/>
              </a:ext>
            </a:extLst>
          </p:cNvPr>
          <p:cNvSpPr/>
          <p:nvPr/>
        </p:nvSpPr>
        <p:spPr>
          <a:xfrm>
            <a:off x="9762367" y="1013197"/>
            <a:ext cx="129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C3A0B-FFB5-4E46-891A-E0335DD563CC}"/>
              </a:ext>
            </a:extLst>
          </p:cNvPr>
          <p:cNvSpPr/>
          <p:nvPr/>
        </p:nvSpPr>
        <p:spPr>
          <a:xfrm>
            <a:off x="10449947" y="487145"/>
            <a:ext cx="1335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Penguin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CEADF-1353-487B-AB84-93B44B81374D}"/>
              </a:ext>
            </a:extLst>
          </p:cNvPr>
          <p:cNvSpPr/>
          <p:nvPr/>
        </p:nvSpPr>
        <p:spPr>
          <a:xfrm>
            <a:off x="9758989" y="1567687"/>
            <a:ext cx="222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0C7A2D-F85E-411C-8999-35DD9A9D7180}"/>
              </a:ext>
            </a:extLst>
          </p:cNvPr>
          <p:cNvSpPr/>
          <p:nvPr/>
        </p:nvSpPr>
        <p:spPr>
          <a:xfrm>
            <a:off x="3804696" y="3552646"/>
            <a:ext cx="3636737" cy="3258744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F322C7-E522-4B62-9A76-B07BEB0FA2C9}"/>
              </a:ext>
            </a:extLst>
          </p:cNvPr>
          <p:cNvSpPr/>
          <p:nvPr/>
        </p:nvSpPr>
        <p:spPr>
          <a:xfrm>
            <a:off x="389907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8C9C2C-61DE-47CB-BC8C-5DA724E46544}"/>
              </a:ext>
            </a:extLst>
          </p:cNvPr>
          <p:cNvCxnSpPr>
            <a:cxnSpLocks/>
          </p:cNvCxnSpPr>
          <p:nvPr/>
        </p:nvCxnSpPr>
        <p:spPr>
          <a:xfrm>
            <a:off x="3833949" y="4126129"/>
            <a:ext cx="3607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F03674-48D1-4F45-8CE5-41012DF4E7B6}"/>
              </a:ext>
            </a:extLst>
          </p:cNvPr>
          <p:cNvSpPr/>
          <p:nvPr/>
        </p:nvSpPr>
        <p:spPr>
          <a:xfrm>
            <a:off x="5838470" y="466963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8C8CB5-CBCF-4426-ADBF-BE64C98850C8}"/>
              </a:ext>
            </a:extLst>
          </p:cNvPr>
          <p:cNvSpPr/>
          <p:nvPr/>
        </p:nvSpPr>
        <p:spPr>
          <a:xfrm>
            <a:off x="3890832" y="4630809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F4F253-FA29-4DA6-BD2F-DCEB23354D0C}"/>
              </a:ext>
            </a:extLst>
          </p:cNvPr>
          <p:cNvSpPr/>
          <p:nvPr/>
        </p:nvSpPr>
        <p:spPr>
          <a:xfrm>
            <a:off x="6474323" y="464244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3ED63F-B0F2-4D2C-A70D-8071715A5027}"/>
              </a:ext>
            </a:extLst>
          </p:cNvPr>
          <p:cNvSpPr/>
          <p:nvPr/>
        </p:nvSpPr>
        <p:spPr>
          <a:xfrm>
            <a:off x="7530067" y="3552645"/>
            <a:ext cx="2873966" cy="325874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8A2CAE-F4DE-4DDE-B81C-4A199F6D4F1E}"/>
              </a:ext>
            </a:extLst>
          </p:cNvPr>
          <p:cNvSpPr/>
          <p:nvPr/>
        </p:nvSpPr>
        <p:spPr>
          <a:xfrm>
            <a:off x="7624441" y="3610427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3741612-95F5-4D40-A7E2-4251F984CF53}"/>
              </a:ext>
            </a:extLst>
          </p:cNvPr>
          <p:cNvCxnSpPr>
            <a:cxnSpLocks/>
          </p:cNvCxnSpPr>
          <p:nvPr/>
        </p:nvCxnSpPr>
        <p:spPr>
          <a:xfrm>
            <a:off x="7559319" y="4202329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56FF39-18C6-4B7E-9781-EF56DDE6433B}"/>
              </a:ext>
            </a:extLst>
          </p:cNvPr>
          <p:cNvSpPr/>
          <p:nvPr/>
        </p:nvSpPr>
        <p:spPr>
          <a:xfrm>
            <a:off x="7607508" y="4288159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3B6F1-007E-4667-A1EE-377BB74BC03C}"/>
              </a:ext>
            </a:extLst>
          </p:cNvPr>
          <p:cNvSpPr/>
          <p:nvPr/>
        </p:nvSpPr>
        <p:spPr>
          <a:xfrm>
            <a:off x="8806553" y="43326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2F9B7E-7FF5-4EB0-8944-8CE448E4ECB6}"/>
              </a:ext>
            </a:extLst>
          </p:cNvPr>
          <p:cNvSpPr/>
          <p:nvPr/>
        </p:nvSpPr>
        <p:spPr>
          <a:xfrm>
            <a:off x="9251906" y="43054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핑구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823EA5-1BA5-4870-B0BD-F78E8192E537}"/>
              </a:ext>
            </a:extLst>
          </p:cNvPr>
          <p:cNvCxnSpPr>
            <a:cxnSpLocks/>
          </p:cNvCxnSpPr>
          <p:nvPr/>
        </p:nvCxnSpPr>
        <p:spPr>
          <a:xfrm>
            <a:off x="3773419" y="5264995"/>
            <a:ext cx="36680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2466918-C2EE-4904-B9AF-833AF83BFA47}"/>
              </a:ext>
            </a:extLst>
          </p:cNvPr>
          <p:cNvCxnSpPr>
            <a:cxnSpLocks/>
          </p:cNvCxnSpPr>
          <p:nvPr/>
        </p:nvCxnSpPr>
        <p:spPr>
          <a:xfrm>
            <a:off x="7548057" y="5271734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720616-1A6D-48A4-9E40-F78BE90AAEC8}"/>
              </a:ext>
            </a:extLst>
          </p:cNvPr>
          <p:cNvSpPr/>
          <p:nvPr/>
        </p:nvSpPr>
        <p:spPr>
          <a:xfrm>
            <a:off x="3911872" y="6317245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9BBFC3-64CA-4E8C-9F0D-4E60BA0E1AF3}"/>
              </a:ext>
            </a:extLst>
          </p:cNvPr>
          <p:cNvSpPr/>
          <p:nvPr/>
        </p:nvSpPr>
        <p:spPr>
          <a:xfrm>
            <a:off x="3936506" y="5889719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showName(yourName)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55F5AE-1727-4498-8AFC-1AD77E78973A}"/>
              </a:ext>
            </a:extLst>
          </p:cNvPr>
          <p:cNvSpPr/>
          <p:nvPr/>
        </p:nvSpPr>
        <p:spPr>
          <a:xfrm>
            <a:off x="1773485" y="5199676"/>
            <a:ext cx="1502633" cy="4616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133198-C263-4E05-A7E6-23224E0FE356}"/>
              </a:ext>
            </a:extLst>
          </p:cNvPr>
          <p:cNvSpPr/>
          <p:nvPr/>
        </p:nvSpPr>
        <p:spPr>
          <a:xfrm>
            <a:off x="621669" y="5174851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pororo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1CCC50-8DC6-46B8-8A51-DCF5EF834FFA}"/>
              </a:ext>
            </a:extLst>
          </p:cNvPr>
          <p:cNvCxnSpPr>
            <a:cxnSpLocks/>
          </p:cNvCxnSpPr>
          <p:nvPr/>
        </p:nvCxnSpPr>
        <p:spPr>
          <a:xfrm flipV="1">
            <a:off x="2734783" y="3662166"/>
            <a:ext cx="4792325" cy="1056790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C4657D-E1B0-41A5-A0CF-172D4B542285}"/>
              </a:ext>
            </a:extLst>
          </p:cNvPr>
          <p:cNvCxnSpPr>
            <a:cxnSpLocks/>
          </p:cNvCxnSpPr>
          <p:nvPr/>
        </p:nvCxnSpPr>
        <p:spPr>
          <a:xfrm>
            <a:off x="2796791" y="5388914"/>
            <a:ext cx="1101048" cy="1880888"/>
          </a:xfrm>
          <a:prstGeom prst="straightConnector1">
            <a:avLst/>
          </a:prstGeom>
          <a:ln w="50800">
            <a:solidFill>
              <a:srgbClr val="EF56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594280-BDA0-46C4-9694-16457ACA0E12}"/>
              </a:ext>
            </a:extLst>
          </p:cNvPr>
          <p:cNvSpPr/>
          <p:nvPr/>
        </p:nvSpPr>
        <p:spPr>
          <a:xfrm>
            <a:off x="-2590561" y="4123831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B264ED-623C-4A38-B6D0-37884B32C2EE}"/>
              </a:ext>
            </a:extLst>
          </p:cNvPr>
          <p:cNvSpPr/>
          <p:nvPr/>
        </p:nvSpPr>
        <p:spPr>
          <a:xfrm>
            <a:off x="3935867" y="5387745"/>
            <a:ext cx="6336210" cy="564539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AED12F-A151-4DD4-A943-8FDD7B5628BB}"/>
              </a:ext>
            </a:extLst>
          </p:cNvPr>
          <p:cNvSpPr/>
          <p:nvPr/>
        </p:nvSpPr>
        <p:spPr>
          <a:xfrm>
            <a:off x="5326259" y="5416319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C1470A-BEB3-482F-B4D1-40332176BE8E}"/>
              </a:ext>
            </a:extLst>
          </p:cNvPr>
          <p:cNvSpPr/>
          <p:nvPr/>
        </p:nvSpPr>
        <p:spPr>
          <a:xfrm>
            <a:off x="3850610" y="7117865"/>
            <a:ext cx="3636737" cy="3258744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3FE4B0-7FD0-448E-81BE-C05129AA2B4F}"/>
              </a:ext>
            </a:extLst>
          </p:cNvPr>
          <p:cNvSpPr/>
          <p:nvPr/>
        </p:nvSpPr>
        <p:spPr>
          <a:xfrm>
            <a:off x="3944985" y="7175646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:Penguin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1F85ED0-AB7C-45BA-B3B9-9229748F5F9C}"/>
              </a:ext>
            </a:extLst>
          </p:cNvPr>
          <p:cNvCxnSpPr>
            <a:cxnSpLocks/>
          </p:cNvCxnSpPr>
          <p:nvPr/>
        </p:nvCxnSpPr>
        <p:spPr>
          <a:xfrm>
            <a:off x="3879863" y="7691348"/>
            <a:ext cx="3607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2F61B1-1888-488F-8F1A-3FE8703FC772}"/>
              </a:ext>
            </a:extLst>
          </p:cNvPr>
          <p:cNvSpPr/>
          <p:nvPr/>
        </p:nvSpPr>
        <p:spPr>
          <a:xfrm>
            <a:off x="5929691" y="8296127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F2D253-2E4D-4A4B-9EC3-383FF5451214}"/>
              </a:ext>
            </a:extLst>
          </p:cNvPr>
          <p:cNvSpPr/>
          <p:nvPr/>
        </p:nvSpPr>
        <p:spPr>
          <a:xfrm>
            <a:off x="3936746" y="8256988"/>
            <a:ext cx="148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habitat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0F45B0-EC01-4BDF-A6A9-75C286F3F67D}"/>
              </a:ext>
            </a:extLst>
          </p:cNvPr>
          <p:cNvSpPr/>
          <p:nvPr/>
        </p:nvSpPr>
        <p:spPr>
          <a:xfrm>
            <a:off x="6260744" y="8268935"/>
            <a:ext cx="88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남극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3BB323-ED9E-4C4D-85D3-9382009BD2F1}"/>
              </a:ext>
            </a:extLst>
          </p:cNvPr>
          <p:cNvSpPr/>
          <p:nvPr/>
        </p:nvSpPr>
        <p:spPr>
          <a:xfrm>
            <a:off x="7575981" y="7117864"/>
            <a:ext cx="2873966" cy="325874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CA3C29-DE04-42F4-9B18-6DEE32A64B94}"/>
              </a:ext>
            </a:extLst>
          </p:cNvPr>
          <p:cNvSpPr/>
          <p:nvPr/>
        </p:nvSpPr>
        <p:spPr>
          <a:xfrm>
            <a:off x="7670355" y="7175646"/>
            <a:ext cx="260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:Animal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102DE7-F9A7-4853-9B06-05D981942121}"/>
              </a:ext>
            </a:extLst>
          </p:cNvPr>
          <p:cNvCxnSpPr>
            <a:cxnSpLocks/>
          </p:cNvCxnSpPr>
          <p:nvPr/>
        </p:nvCxnSpPr>
        <p:spPr>
          <a:xfrm>
            <a:off x="7605233" y="7691348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9927FC-C6CD-41CE-9A33-912D47E9130C}"/>
              </a:ext>
            </a:extLst>
          </p:cNvPr>
          <p:cNvSpPr/>
          <p:nvPr/>
        </p:nvSpPr>
        <p:spPr>
          <a:xfrm>
            <a:off x="7653422" y="7777178"/>
            <a:ext cx="99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4D44B-E648-444F-8D55-FCE49237628E}"/>
              </a:ext>
            </a:extLst>
          </p:cNvPr>
          <p:cNvSpPr/>
          <p:nvPr/>
        </p:nvSpPr>
        <p:spPr>
          <a:xfrm>
            <a:off x="8852467" y="7821646"/>
            <a:ext cx="1366944" cy="4072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2560342-CFBE-47BB-BD21-369F7CDA8BA4}"/>
              </a:ext>
            </a:extLst>
          </p:cNvPr>
          <p:cNvSpPr/>
          <p:nvPr/>
        </p:nvSpPr>
        <p:spPr>
          <a:xfrm>
            <a:off x="8943907" y="7794454"/>
            <a:ext cx="1334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뽀로로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2509148-68B4-417B-A00C-B5E46DD6BEC7}"/>
              </a:ext>
            </a:extLst>
          </p:cNvPr>
          <p:cNvCxnSpPr>
            <a:cxnSpLocks/>
          </p:cNvCxnSpPr>
          <p:nvPr/>
        </p:nvCxnSpPr>
        <p:spPr>
          <a:xfrm>
            <a:off x="3819333" y="8830214"/>
            <a:ext cx="36680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408B58B-2667-435D-B5AE-A7B84270F936}"/>
              </a:ext>
            </a:extLst>
          </p:cNvPr>
          <p:cNvCxnSpPr>
            <a:cxnSpLocks/>
          </p:cNvCxnSpPr>
          <p:nvPr/>
        </p:nvCxnSpPr>
        <p:spPr>
          <a:xfrm>
            <a:off x="7593971" y="88369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4D01B3-DA9E-430B-8D2F-F8FAC55BBA03}"/>
              </a:ext>
            </a:extLst>
          </p:cNvPr>
          <p:cNvSpPr/>
          <p:nvPr/>
        </p:nvSpPr>
        <p:spPr>
          <a:xfrm>
            <a:off x="3957786" y="9882464"/>
            <a:ext cx="21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showHabitat()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2E5978-51F9-4BDB-9A78-04E6F4667E06}"/>
              </a:ext>
            </a:extLst>
          </p:cNvPr>
          <p:cNvSpPr/>
          <p:nvPr/>
        </p:nvSpPr>
        <p:spPr>
          <a:xfrm>
            <a:off x="3982420" y="9454938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showName(yourName)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99F8830-A626-4E96-B241-BF43244EC9D7}"/>
              </a:ext>
            </a:extLst>
          </p:cNvPr>
          <p:cNvSpPr/>
          <p:nvPr/>
        </p:nvSpPr>
        <p:spPr>
          <a:xfrm>
            <a:off x="3997021" y="8935821"/>
            <a:ext cx="6275056" cy="564539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4D0E612-7C44-465C-84EA-4621304BEAB7}"/>
              </a:ext>
            </a:extLst>
          </p:cNvPr>
          <p:cNvSpPr/>
          <p:nvPr/>
        </p:nvSpPr>
        <p:spPr>
          <a:xfrm>
            <a:off x="5372173" y="8935818"/>
            <a:ext cx="348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showName()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2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EDAD-9A40-478E-8B54-BD0F360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/>
              <a:t>Current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0377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D56E-2765-4C3E-8697-ECA5206C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7418" y="1396242"/>
            <a:ext cx="5229225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D817EE-D233-4AA3-B9C2-F6EC7FC4E1E1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DF9963-C682-439C-A5D0-0558E93A8705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4718-E1F1-4036-A8F5-0756B3BAFFED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0372A-711A-47F5-9698-C4D4B2ACA6D3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43BC7-E4B0-43C7-9620-59C5665C8E1E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7002D-65A6-439C-8501-E8F0112C91C3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</p:spTree>
    <p:extLst>
      <p:ext uri="{BB962C8B-B14F-4D97-AF65-F5344CB8AC3E}">
        <p14:creationId xmlns:p14="http://schemas.microsoft.com/office/powerpoint/2010/main" val="33654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530</Words>
  <Application>Microsoft Office PowerPoint</Application>
  <PresentationFormat>와이드스크린</PresentationFormat>
  <Paragraphs>309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나눔고딕</vt:lpstr>
      <vt:lpstr>나눔고딕 ExtraBold</vt:lpstr>
      <vt:lpstr>나눔손글씨 펜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Current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54</cp:revision>
  <dcterms:created xsi:type="dcterms:W3CDTF">2020-03-23T09:54:06Z</dcterms:created>
  <dcterms:modified xsi:type="dcterms:W3CDTF">2020-03-24T10:40:16Z</dcterms:modified>
</cp:coreProperties>
</file>