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3A9F-8860-DB47-8891-4861C7687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66387-F6FC-7845-AB09-72596D2E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1980-9B89-674C-8CEE-30082CF5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B6D8C-7752-2A45-9840-C8D3122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57472-D35C-B943-BC9A-6362AAD5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7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F338-5AD3-1D4D-8C7D-15B9F6E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73DB6-4F3E-0C45-BDE2-EAFF1E0E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C2CE5-BF3C-F548-A2EE-938C6FA2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AEA2B-4182-FA43-BDA8-BE7406E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F459C-5D60-824D-9D91-E80A68B6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3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5FF85-9844-7F4F-8A67-65FF154B3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5BD1A-2CF1-8D42-BF5E-D78445C6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76E65-42CF-4E4F-8B16-ED719CC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B55CE-85EE-EE4F-AB57-FB378DFE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38552-7090-3D46-8771-7278967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6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AC96-2754-B349-B49E-E0A0948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6ED2C-6EE0-A84A-9DE3-FA86502C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F53AF-5BEC-8948-90D3-61650077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17D6A-BF46-4346-9FDD-4D43780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9E785-4E1E-594D-BC78-149F27E5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0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37F45-6C5B-314E-9D5F-1E45AD91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7BC24-2700-BC49-BEF8-98C78AC3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9E53F-E45D-7D4E-88A2-9D4E2C53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32680-57E6-284C-A98A-3AD869B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045D3-2758-914E-B405-1C71C06B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31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DF11-9774-ED4D-951C-A16E6D01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7CB91-B929-F845-BFFC-8DDE1E73E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D9B7E-15D8-044B-876C-1C4A67FD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192A1-15A7-5243-B1D8-F69E222F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3E032-FE4E-3D48-9EB4-EF99DCA2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A05F6-2BD9-884A-B4E1-BD40933A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7EDF-1AF6-FC42-A8BB-BEA9D752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8EF9D-40ED-6047-9E44-CC73806B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1D0F9-6547-0240-9A79-CE495B5B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02C6C-6420-4F45-9202-C709409E6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876D4-F304-D248-A217-949DD49B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33905-6CBE-FE4C-9E88-8EB820BF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0603B-DD22-E146-8C18-E39DCE79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2D611B-B5A3-7A48-AECA-E5E7D590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78FA-59C2-F641-BFD9-98883218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FEECE-8757-9C4B-820C-DBDF239F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346AC-C9B3-F34C-BF48-617E2F6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92EEA-2C60-3642-B676-D6008385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E4A9E1-B275-814A-9EC8-B54D774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3A252-8F09-E04E-8A83-F2F70B14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BD765-CE71-2049-8D46-BACE7600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2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2A-3AA9-114A-902C-114200E1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B97A-2A88-4C4B-A0F7-E1DDD558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471E1-B92D-3346-84D1-3341FB03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539F1-85F6-9B4C-81DE-ED4E90FC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F40C8-38D6-3143-9663-163A08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97B0F-2CEF-CD42-A121-6097D32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2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C6AE8-82B3-3245-BE68-ECEC2252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06BA48-2981-074F-BE52-762D3CDB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B5744-CFC8-4440-A3B6-86372000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FC1DD-AB5A-7D49-ABE0-D01A488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1592A-81A6-A748-AE68-7EB07A7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A1BD9-F73F-3445-9860-6A7F1DC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08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66349-420E-CE43-A50E-DF80D82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568B9-C4B3-7C4C-A0DF-82D12188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6195-E203-704B-8DC7-B4A464BE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B254-9783-FA4F-A9FD-0193E81215B4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AB091-EA25-DA44-ADC6-DB8B35E3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F5D49-74C7-474A-8111-C24FF2480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E89B-C37D-7C43-8D8E-8D8DA5E03B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8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安装MongoDB — MongoDB Manual 3.4">
            <a:extLst>
              <a:ext uri="{FF2B5EF4-FFF2-40B4-BE49-F238E27FC236}">
                <a16:creationId xmlns:a16="http://schemas.microsoft.com/office/drawing/2014/main" id="{ABA35039-8D1A-B54E-B96F-87EE4B64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73" y="2306006"/>
            <a:ext cx="4747054" cy="12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522BC-DE7D-2C46-A138-024056B71314}"/>
              </a:ext>
            </a:extLst>
          </p:cNvPr>
          <p:cNvSpPr txBox="1"/>
          <p:nvPr/>
        </p:nvSpPr>
        <p:spPr>
          <a:xfrm>
            <a:off x="3547514" y="3683057"/>
            <a:ext cx="50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chemeClr val="bg1"/>
                </a:solidFill>
                <a:latin typeface="11Street Gothic-Kor" panose="020B0600000101010101" pitchFamily="34" charset="-127"/>
                <a:ea typeface="11Street Gothic-Kor" panose="020B0600000101010101" pitchFamily="34" charset="-127"/>
              </a:rPr>
              <a:t>CERTIFICATOIN</a:t>
            </a:r>
            <a:endParaRPr kumimoji="1" lang="ko-KR" altLang="en-US" sz="3600" dirty="0">
              <a:solidFill>
                <a:schemeClr val="bg1"/>
              </a:solidFill>
              <a:latin typeface="11Street Gothic-Kor" panose="020B0600000101010101" pitchFamily="34" charset="-127"/>
              <a:ea typeface="11Street Gothic-Ko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4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B30277-C4D0-6F45-A360-F8228BFAD908}"/>
              </a:ext>
            </a:extLst>
          </p:cNvPr>
          <p:cNvSpPr txBox="1"/>
          <p:nvPr/>
        </p:nvSpPr>
        <p:spPr>
          <a:xfrm>
            <a:off x="4657219" y="3544967"/>
            <a:ext cx="5096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solidFill>
                  <a:schemeClr val="bg1"/>
                </a:solidFill>
                <a:latin typeface="11Street Gothic-Kor" panose="020B0600000101010101" pitchFamily="34" charset="-127"/>
                <a:ea typeface="11Street Gothic-Kor" panose="020B0600000101010101" pitchFamily="34" charset="-127"/>
              </a:rPr>
              <a:t>CERTIFICATOIN</a:t>
            </a:r>
            <a:endParaRPr kumimoji="1" lang="ko-KR" altLang="en-US" sz="4400" dirty="0">
              <a:solidFill>
                <a:schemeClr val="bg1"/>
              </a:solidFill>
              <a:latin typeface="11Street Gothic-Kor" panose="020B0600000101010101" pitchFamily="34" charset="-127"/>
              <a:ea typeface="11Street Gothic-Ko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EE675-29BC-EF4F-96A4-1B03F6C5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81" y="1923755"/>
            <a:ext cx="1169917" cy="2584604"/>
          </a:xfrm>
          <a:prstGeom prst="rect">
            <a:avLst/>
          </a:prstGeom>
        </p:spPr>
      </p:pic>
      <p:pic>
        <p:nvPicPr>
          <p:cNvPr id="7" name="Picture 6" descr="安装MongoDB — MongoDB Manual 3.4">
            <a:extLst>
              <a:ext uri="{FF2B5EF4-FFF2-40B4-BE49-F238E27FC236}">
                <a16:creationId xmlns:a16="http://schemas.microsoft.com/office/drawing/2014/main" id="{E029AADB-F9A7-184D-B63D-D8D30818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/>
          <a:stretch/>
        </p:blipFill>
        <p:spPr bwMode="auto">
          <a:xfrm>
            <a:off x="6571989" y="508314"/>
            <a:ext cx="5295959" cy="16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E94AC-E59B-F245-A860-A7047017A08D}"/>
              </a:ext>
            </a:extLst>
          </p:cNvPr>
          <p:cNvSpPr txBox="1"/>
          <p:nvPr/>
        </p:nvSpPr>
        <p:spPr>
          <a:xfrm>
            <a:off x="4364739" y="2611250"/>
            <a:ext cx="509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dirty="0" err="1">
                <a:solidFill>
                  <a:schemeClr val="bg1"/>
                </a:solidFill>
                <a:latin typeface="11Street Gothic-Kor" panose="020B0600000101010101" pitchFamily="34" charset="-127"/>
                <a:ea typeface="11Street Gothic-Kor" panose="020B0600000101010101" pitchFamily="34" charset="-127"/>
              </a:rPr>
              <a:t>mongoDB</a:t>
            </a:r>
            <a:endParaRPr kumimoji="1" lang="ko-KR" altLang="en-US" sz="6000" dirty="0">
              <a:solidFill>
                <a:schemeClr val="bg1"/>
              </a:solidFill>
              <a:latin typeface="11Street Gothic-Kor" panose="020B0600000101010101" pitchFamily="34" charset="-127"/>
              <a:ea typeface="11Street Gothic-Ko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18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B8F1080-02ED-4641-9D07-68396A01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863600"/>
            <a:ext cx="10401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DF085428-2BA0-F747-8DDE-26A5D4E30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83" y="986997"/>
            <a:ext cx="10515600" cy="4178773"/>
          </a:xfrm>
        </p:spPr>
      </p:pic>
    </p:spTree>
    <p:extLst>
      <p:ext uri="{BB962C8B-B14F-4D97-AF65-F5344CB8AC3E}">
        <p14:creationId xmlns:p14="http://schemas.microsoft.com/office/powerpoint/2010/main" val="14848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115488F-B144-0D49-BED3-A87F73A7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" y="1636807"/>
            <a:ext cx="10468303" cy="32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6F74C5A-272C-3641-8ACB-27329641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575"/>
            <a:ext cx="12192000" cy="5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125168E-F06B-194F-B587-3172D6A1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04" y="0"/>
            <a:ext cx="9792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2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D51C2-BE2D-C241-845D-C4DD6F04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45" y="0"/>
            <a:ext cx="810490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6FD62-1FEE-0B49-8FF6-2D51B69A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152400"/>
            <a:ext cx="810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D5B91B-818F-9B4C-AE4D-F8F7D231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466850"/>
            <a:ext cx="10579100" cy="39243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642473D-BFC5-5045-A051-9857C28C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619250"/>
            <a:ext cx="10579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Macintosh PowerPoint</Application>
  <PresentationFormat>와이드스크린</PresentationFormat>
  <Paragraphs>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11Street Gothic-Kor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10</cp:revision>
  <dcterms:created xsi:type="dcterms:W3CDTF">2021-02-28T05:21:39Z</dcterms:created>
  <dcterms:modified xsi:type="dcterms:W3CDTF">2021-02-28T07:34:46Z</dcterms:modified>
</cp:coreProperties>
</file>