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185F7-D5BE-4A03-80E9-F8B4AF7F7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15C8E9-EED3-4E73-8A4A-A4CAF54D4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0DCC51-046D-4A03-BCCB-783B5B76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687C-1125-41AE-9CE9-F5FD3A4ED556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AB3754-0090-43F2-B028-7F322A9FC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89E01-D47E-4437-BFC4-4CE7A1D7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7F86-59EB-44F1-85F2-FBC465806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2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236D-FF54-4931-859A-72B911788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260311-90AE-4373-9956-CB2F63E94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1EA7BB-84FE-419E-A28E-4FBBE62C5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687C-1125-41AE-9CE9-F5FD3A4ED556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98B3E-7B73-4DD9-9678-BE195B054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C6E63D-BCB9-478A-A191-8A0E0EAB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7F86-59EB-44F1-85F2-FBC465806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30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BF004B-209F-461C-9CCB-6363DC119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4C5A7A-F5F0-41E6-8A49-64BAA31F5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C2BDE-E229-4C71-8729-3485CF15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687C-1125-41AE-9CE9-F5FD3A4ED556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EBBA6E-8305-4F13-A9A8-0466E2CC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52C01A-90CE-46CC-B7D9-3340B0DF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7F86-59EB-44F1-85F2-FBC465806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72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BCEEE-406D-44BC-A4BB-8E0D24135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A834C-C14B-4256-B820-869D3BDB9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DEBC06-65E2-45F4-90FC-5F0C23C2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687C-1125-41AE-9CE9-F5FD3A4ED556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667D5B-4B9D-442B-B194-B4DBDE83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CC57EF-7848-4546-8A5F-4A3BC777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7F86-59EB-44F1-85F2-FBC465806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84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22DCA-7CA2-4D5D-93CF-91E4FF65A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D37303-2243-48A0-88BE-C3265908B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CEC289-0383-4E50-A81D-43B60BCA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687C-1125-41AE-9CE9-F5FD3A4ED556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B97C7E-099A-4641-9E1E-DF3C4AE8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64F3F4-1253-4A5F-A3A6-4C5260F50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7F86-59EB-44F1-85F2-FBC465806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68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87B30-A506-499F-B082-9B9B99ED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27E8E-9787-43DB-93FA-0CB15D489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1BD3F1-5124-49E2-9109-370E69BE6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7EB158-317B-49C1-BEF4-776A9521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687C-1125-41AE-9CE9-F5FD3A4ED556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642E19-06A6-4B52-874E-6789C1386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0F122-7E40-478D-8D3A-F51A765E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7F86-59EB-44F1-85F2-FBC465806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92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6E62B-7E37-4056-BBBF-70434E46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E4EF42-E7E4-4858-86DE-977E52F53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7EE465-5BEE-4EA5-B980-8437FE3C0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7FE50F-3A42-4C0E-972A-9BA824A17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DE9D5B-0EA0-43A6-B7BB-EDDCB327C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E133B3-FB3A-422F-93CB-67466383F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687C-1125-41AE-9CE9-F5FD3A4ED556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380636-D1F1-4998-8570-B2BB4563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977E7F-A827-4F98-BDD5-B60E24BC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7F86-59EB-44F1-85F2-FBC465806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08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A3782-66DF-4740-B8AA-D975B25EE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C06EE2-D602-4166-B1C5-033E0695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687C-1125-41AE-9CE9-F5FD3A4ED556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D656CB-652C-416D-918D-8CCC05CF5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AB6728-4B67-4E69-92C9-5FF0E7E2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7F86-59EB-44F1-85F2-FBC465806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43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EED6E9-D4EB-4AE4-8C3F-7B3FEB8E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687C-1125-41AE-9CE9-F5FD3A4ED556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C31182-6BC7-49B2-AEC9-6338DC2E5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B479E9-526E-4E73-BBCE-77D389CE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7F86-59EB-44F1-85F2-FBC465806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85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576CB-1F46-4030-BE82-B5060076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EEC72-E98E-48FC-A307-A35F90C86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5DD089-20B2-4EBC-B69B-26ECD620E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7DEC46-F252-40E3-AE12-8CC2ABD67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687C-1125-41AE-9CE9-F5FD3A4ED556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8B385B-CF92-4A9D-AE18-0958F92C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8621E-6C09-4BA9-9628-107517B5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7F86-59EB-44F1-85F2-FBC465806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53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96567-316A-4CA9-A4E7-26AA1AE36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D4E22D-311B-40E0-B027-E01CF2124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70E179-D88B-4226-8790-B23BD852D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3CBDF0-3048-45A2-81C0-DBA8860BE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687C-1125-41AE-9CE9-F5FD3A4ED556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073E8F-2F48-460A-91A8-41D57BFFF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E26B72-19CE-4DC6-9D28-9AAC1492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7F86-59EB-44F1-85F2-FBC465806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54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55B7C0-F0F2-49DE-9370-8D080604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65418D-95CE-46CD-9C37-206285D51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39537-D43B-4B09-95CE-C3E6393B3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5687C-1125-41AE-9CE9-F5FD3A4ED556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8A325-1A0F-498A-B38C-CBDD12016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40BDB-510C-4F3F-AB4F-AB8D270D6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47F86-59EB-44F1-85F2-FBC465806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96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E28F1-14BE-4CAF-BF96-83777B5C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 dirty="0"/>
              <a:t>ADMIN PAGE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8B85B-4714-4157-898A-695BBF73F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024" y="1253330"/>
            <a:ext cx="10515600" cy="553935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Baloo </a:t>
            </a:r>
            <a:r>
              <a:rPr lang="en-US" altLang="ko-KR" dirty="0" err="1"/>
              <a:t>Chettan</a:t>
            </a:r>
            <a:r>
              <a:rPr lang="en-US" altLang="ko-KR" dirty="0"/>
              <a:t> 2</a:t>
            </a:r>
          </a:p>
          <a:p>
            <a:pPr lvl="1"/>
            <a:r>
              <a:rPr lang="ko-KR" altLang="en-US" dirty="0"/>
              <a:t>구글 무료폰트    </a:t>
            </a:r>
            <a:endParaRPr lang="en-US" altLang="ko-KR" dirty="0"/>
          </a:p>
          <a:p>
            <a:pPr lvl="1"/>
            <a:r>
              <a:rPr lang="en-US" altLang="ko-KR" dirty="0">
                <a:latin typeface="Bitter" panose="02000000000000000000" pitchFamily="2" charset="0"/>
              </a:rPr>
              <a:t>Covenant</a:t>
            </a:r>
            <a:endParaRPr lang="en-US" altLang="ko-KR" dirty="0"/>
          </a:p>
          <a:p>
            <a:r>
              <a:rPr lang="en-US" altLang="ko-KR" dirty="0"/>
              <a:t>Merriweather </a:t>
            </a:r>
          </a:p>
          <a:p>
            <a:pPr lvl="1"/>
            <a:r>
              <a:rPr lang="ko-KR" altLang="en-US" dirty="0">
                <a:latin typeface="Merriweather" panose="00000500000000000000" pitchFamily="2" charset="0"/>
              </a:rPr>
              <a:t>구글 무료폰트</a:t>
            </a:r>
            <a:endParaRPr lang="en-US" altLang="ko-KR" dirty="0">
              <a:latin typeface="Merriweather" panose="00000500000000000000" pitchFamily="2" charset="0"/>
            </a:endParaRPr>
          </a:p>
          <a:p>
            <a:pPr lvl="1"/>
            <a:r>
              <a:rPr lang="en-US" altLang="ko-KR" dirty="0">
                <a:latin typeface="Merriweather" panose="00000500000000000000" pitchFamily="2" charset="0"/>
              </a:rPr>
              <a:t>Covenant</a:t>
            </a:r>
          </a:p>
          <a:p>
            <a:r>
              <a:rPr lang="en-US" altLang="ko-KR" dirty="0" err="1"/>
              <a:t>Markazi</a:t>
            </a:r>
            <a:r>
              <a:rPr lang="en-US" altLang="ko-KR" dirty="0"/>
              <a:t> Text</a:t>
            </a:r>
          </a:p>
          <a:p>
            <a:pPr lvl="1"/>
            <a:r>
              <a:rPr lang="ko-KR" altLang="en-US" dirty="0"/>
              <a:t>구글 무료폰트</a:t>
            </a:r>
            <a:endParaRPr lang="en-US" altLang="ko-KR" dirty="0"/>
          </a:p>
          <a:p>
            <a:pPr lvl="1"/>
            <a:r>
              <a:rPr lang="en-US" altLang="ko-KR" dirty="0">
                <a:latin typeface="Markazi Text Bold" pitchFamily="2"/>
              </a:rPr>
              <a:t>Covenant</a:t>
            </a:r>
          </a:p>
          <a:p>
            <a:r>
              <a:rPr lang="en-US" altLang="ko-KR" dirty="0" err="1"/>
              <a:t>Nanum</a:t>
            </a:r>
            <a:r>
              <a:rPr lang="en-US" altLang="ko-KR" dirty="0"/>
              <a:t> Pen Script</a:t>
            </a:r>
          </a:p>
          <a:p>
            <a:pPr lvl="1"/>
            <a:r>
              <a:rPr lang="ko-KR" altLang="en-US" dirty="0"/>
              <a:t>구글 무료폰트</a:t>
            </a:r>
            <a:endParaRPr lang="en-US" altLang="ko-KR" dirty="0"/>
          </a:p>
          <a:p>
            <a:pPr lvl="1"/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Covenant</a:t>
            </a:r>
            <a:endParaRPr lang="en-US" altLang="ko-KR" b="1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dirty="0"/>
              <a:t>Bitter</a:t>
            </a:r>
          </a:p>
          <a:p>
            <a:pPr lvl="1"/>
            <a:r>
              <a:rPr lang="ko-KR" altLang="en-US" dirty="0"/>
              <a:t>구글 무료폰트</a:t>
            </a:r>
            <a:endParaRPr lang="en-US" altLang="ko-KR" dirty="0"/>
          </a:p>
          <a:p>
            <a:pPr lvl="1"/>
            <a:r>
              <a:rPr lang="en-US" altLang="ko-KR" dirty="0">
                <a:latin typeface="Bitter" panose="02000000000000000000" pitchFamily="2" charset="0"/>
              </a:rPr>
              <a:t>Covenant</a:t>
            </a:r>
          </a:p>
          <a:p>
            <a:pPr marL="457200" lvl="1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A5F935-3B19-4152-970C-420C292329C3}"/>
              </a:ext>
            </a:extLst>
          </p:cNvPr>
          <p:cNvSpPr/>
          <p:nvPr/>
        </p:nvSpPr>
        <p:spPr>
          <a:xfrm>
            <a:off x="6370181" y="815975"/>
            <a:ext cx="1019175" cy="1019175"/>
          </a:xfrm>
          <a:prstGeom prst="rect">
            <a:avLst/>
          </a:prstGeom>
          <a:solidFill>
            <a:srgbClr val="00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E4D88-A0AF-406C-844B-058C533B9A3E}"/>
              </a:ext>
            </a:extLst>
          </p:cNvPr>
          <p:cNvSpPr txBox="1"/>
          <p:nvPr/>
        </p:nvSpPr>
        <p:spPr>
          <a:xfrm>
            <a:off x="6241143" y="2506660"/>
            <a:ext cx="145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팬톤</a:t>
            </a:r>
            <a:r>
              <a:rPr lang="ko-KR" altLang="en-US" dirty="0"/>
              <a:t> 색상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E3A5E-9FDD-4AB7-BD55-0CB51D54A586}"/>
              </a:ext>
            </a:extLst>
          </p:cNvPr>
          <p:cNvSpPr txBox="1"/>
          <p:nvPr/>
        </p:nvSpPr>
        <p:spPr>
          <a:xfrm>
            <a:off x="6241143" y="269523"/>
            <a:ext cx="145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네이버 그린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CB2A65-87BF-47EC-BBEC-5B15891357D1}"/>
              </a:ext>
            </a:extLst>
          </p:cNvPr>
          <p:cNvSpPr/>
          <p:nvPr/>
        </p:nvSpPr>
        <p:spPr>
          <a:xfrm>
            <a:off x="6370183" y="3145515"/>
            <a:ext cx="1019175" cy="1019175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13316E-C406-42B2-BE2A-CE100EC08736}"/>
              </a:ext>
            </a:extLst>
          </p:cNvPr>
          <p:cNvSpPr/>
          <p:nvPr/>
        </p:nvSpPr>
        <p:spPr>
          <a:xfrm>
            <a:off x="6370183" y="4164690"/>
            <a:ext cx="1019175" cy="1019175"/>
          </a:xfrm>
          <a:prstGeom prst="rect">
            <a:avLst/>
          </a:prstGeom>
          <a:solidFill>
            <a:srgbClr val="F2C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B6A36A-2D21-48F9-AF62-3C3FFD9C0C1F}"/>
              </a:ext>
            </a:extLst>
          </p:cNvPr>
          <p:cNvSpPr/>
          <p:nvPr/>
        </p:nvSpPr>
        <p:spPr>
          <a:xfrm>
            <a:off x="7389358" y="3145514"/>
            <a:ext cx="1019175" cy="1019175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BBEFE8-A323-4057-B44B-A80EA8B4DE1E}"/>
              </a:ext>
            </a:extLst>
          </p:cNvPr>
          <p:cNvSpPr/>
          <p:nvPr/>
        </p:nvSpPr>
        <p:spPr>
          <a:xfrm>
            <a:off x="7389357" y="4164689"/>
            <a:ext cx="1019175" cy="1019175"/>
          </a:xfrm>
          <a:prstGeom prst="rect">
            <a:avLst/>
          </a:prstGeom>
          <a:solidFill>
            <a:srgbClr val="E46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6C1570-03F4-4165-A497-DB71940A8F89}"/>
              </a:ext>
            </a:extLst>
          </p:cNvPr>
          <p:cNvSpPr/>
          <p:nvPr/>
        </p:nvSpPr>
        <p:spPr>
          <a:xfrm>
            <a:off x="6370181" y="5171513"/>
            <a:ext cx="1019175" cy="1019175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0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CE3D30-0A7B-457B-9003-A4B2DB9A9B9C}"/>
              </a:ext>
            </a:extLst>
          </p:cNvPr>
          <p:cNvSpPr/>
          <p:nvPr/>
        </p:nvSpPr>
        <p:spPr>
          <a:xfrm>
            <a:off x="5103846" y="4040155"/>
            <a:ext cx="1956316" cy="81176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인어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9A59D3-458B-4106-9EC5-1BDACFCD3510}"/>
              </a:ext>
            </a:extLst>
          </p:cNvPr>
          <p:cNvSpPr/>
          <p:nvPr/>
        </p:nvSpPr>
        <p:spPr>
          <a:xfrm>
            <a:off x="3688702" y="2411963"/>
            <a:ext cx="1956316" cy="81176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035E70-5034-4024-A719-2855C1D46946}"/>
              </a:ext>
            </a:extLst>
          </p:cNvPr>
          <p:cNvSpPr/>
          <p:nvPr/>
        </p:nvSpPr>
        <p:spPr>
          <a:xfrm>
            <a:off x="6518991" y="2411963"/>
            <a:ext cx="1956316" cy="81176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물고기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96C046F-93A8-4FB6-8DC2-A94BFE898C8D}"/>
              </a:ext>
            </a:extLst>
          </p:cNvPr>
          <p:cNvCxnSpPr>
            <a:cxnSpLocks/>
          </p:cNvCxnSpPr>
          <p:nvPr/>
        </p:nvCxnSpPr>
        <p:spPr>
          <a:xfrm flipV="1">
            <a:off x="4694852" y="3223726"/>
            <a:ext cx="0" cy="4618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B8002DB-C911-4C0F-A7C3-DC7DCA2CFF65}"/>
              </a:ext>
            </a:extLst>
          </p:cNvPr>
          <p:cNvCxnSpPr>
            <a:cxnSpLocks/>
          </p:cNvCxnSpPr>
          <p:nvPr/>
        </p:nvCxnSpPr>
        <p:spPr>
          <a:xfrm flipV="1">
            <a:off x="7498703" y="3207398"/>
            <a:ext cx="0" cy="47819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470B175-2407-4219-A01A-F463C41BF8F8}"/>
              </a:ext>
            </a:extLst>
          </p:cNvPr>
          <p:cNvCxnSpPr>
            <a:cxnSpLocks/>
          </p:cNvCxnSpPr>
          <p:nvPr/>
        </p:nvCxnSpPr>
        <p:spPr>
          <a:xfrm>
            <a:off x="4666860" y="3685592"/>
            <a:ext cx="283028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DF16D87-9E90-4ADE-AC66-73CDB4FFE93A}"/>
              </a:ext>
            </a:extLst>
          </p:cNvPr>
          <p:cNvCxnSpPr/>
          <p:nvPr/>
        </p:nvCxnSpPr>
        <p:spPr>
          <a:xfrm>
            <a:off x="6096000" y="3685592"/>
            <a:ext cx="0" cy="35456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074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34</Words>
  <Application>Microsoft Office PowerPoint</Application>
  <PresentationFormat>와이드스크린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나눔손글씨 펜</vt:lpstr>
      <vt:lpstr>나눔스퀘어_ac ExtraBold</vt:lpstr>
      <vt:lpstr>맑은 고딕</vt:lpstr>
      <vt:lpstr>Arial</vt:lpstr>
      <vt:lpstr>Bitter</vt:lpstr>
      <vt:lpstr>Markazi Text Bold</vt:lpstr>
      <vt:lpstr>Merriweather</vt:lpstr>
      <vt:lpstr>Office 테마</vt:lpstr>
      <vt:lpstr>ADMIN PAGE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4</cp:revision>
  <dcterms:created xsi:type="dcterms:W3CDTF">2020-03-19T13:38:02Z</dcterms:created>
  <dcterms:modified xsi:type="dcterms:W3CDTF">2020-03-19T17:26:37Z</dcterms:modified>
</cp:coreProperties>
</file>