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83A9F-8860-DB47-8891-4861C7687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066387-F6FC-7845-AB09-72596D2ED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D1980-9B89-674C-8CEE-30082CF5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B6D8C-7752-2A45-9840-C8D3122B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57472-D35C-B943-BC9A-6362AAD5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7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8F338-5AD3-1D4D-8C7D-15B9F6E5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A73DB6-4F3E-0C45-BDE2-EAFF1E0E0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C2CE5-BF3C-F548-A2EE-938C6FA2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AEA2B-4182-FA43-BDA8-BE7406E4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F459C-5D60-824D-9D91-E80A68B6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37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5FF85-9844-7F4F-8A67-65FF154B3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5BD1A-2CF1-8D42-BF5E-D78445C6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76E65-42CF-4E4F-8B16-ED719CC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B55CE-85EE-EE4F-AB57-FB378DFE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38552-7090-3D46-8771-7278967D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16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8AC96-2754-B349-B49E-E0A0948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6ED2C-6EE0-A84A-9DE3-FA86502C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F53AF-5BEC-8948-90D3-61650077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17D6A-BF46-4346-9FDD-4D43780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9E785-4E1E-594D-BC78-149F27E5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0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37F45-6C5B-314E-9D5F-1E45AD91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7BC24-2700-BC49-BEF8-98C78AC3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9E53F-E45D-7D4E-88A2-9D4E2C53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32680-57E6-284C-A98A-3AD869BA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045D3-2758-914E-B405-1C71C06B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310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DF11-9774-ED4D-951C-A16E6D01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7CB91-B929-F845-BFFC-8DDE1E73E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D9B7E-15D8-044B-876C-1C4A67FD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192A1-15A7-5243-B1D8-F69E222F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3E032-FE4E-3D48-9EB4-EF99DCA2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A05F6-2BD9-884A-B4E1-BD40933A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80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47EDF-1AF6-FC42-A8BB-BEA9D752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8EF9D-40ED-6047-9E44-CC73806B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1D0F9-6547-0240-9A79-CE495B5BD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02C6C-6420-4F45-9202-C709409E6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876D4-F304-D248-A217-949DD49BF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33905-6CBE-FE4C-9E88-8EB820BF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0603B-DD22-E146-8C18-E39DCE79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2D611B-B5A3-7A48-AECA-E5E7D590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9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878FA-59C2-F641-BFD9-98883218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EFEECE-8757-9C4B-820C-DBDF239F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6346AC-C9B3-F34C-BF48-617E2F60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C92EEA-2C60-3642-B676-D6008385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79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E4A9E1-B275-814A-9EC8-B54D7743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53A252-8F09-E04E-8A83-F2F70B14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8BD765-CE71-2049-8D46-BACE7600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82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2A-3AA9-114A-902C-114200E1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0B97A-2A88-4C4B-A0F7-E1DDD558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0471E1-B92D-3346-84D1-3341FB03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539F1-85F6-9B4C-81DE-ED4E90FC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F40C8-38D6-3143-9663-163A084D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97B0F-2CEF-CD42-A121-6097D323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28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C6AE8-82B3-3245-BE68-ECEC2252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06BA48-2981-074F-BE52-762D3CDB8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B5744-CFC8-4440-A3B6-86372000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FC1DD-AB5A-7D49-ABE0-D01A488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1592A-81A6-A748-AE68-7EB07A7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A1BD9-F73F-3445-9860-6A7F1DCB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508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66349-420E-CE43-A50E-DF80D828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568B9-C4B3-7C4C-A0DF-82D12188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86195-E203-704B-8DC7-B4A464BEB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AB091-EA25-DA44-ADC6-DB8B35E34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F5D49-74C7-474A-8111-C24FF2480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687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34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B8F1080-02ED-4641-9D07-68396A01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863600"/>
            <a:ext cx="104013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DF085428-2BA0-F747-8DDE-26A5D4E30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283" y="986997"/>
            <a:ext cx="10515600" cy="4178773"/>
          </a:xfrm>
        </p:spPr>
      </p:pic>
    </p:spTree>
    <p:extLst>
      <p:ext uri="{BB962C8B-B14F-4D97-AF65-F5344CB8AC3E}">
        <p14:creationId xmlns:p14="http://schemas.microsoft.com/office/powerpoint/2010/main" val="14848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115488F-B144-0D49-BED3-A87F73A7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3" y="1636807"/>
            <a:ext cx="10468303" cy="32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6F74C5A-272C-3641-8ACB-27329641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575"/>
            <a:ext cx="12192000" cy="5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3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125168E-F06B-194F-B587-3172D6A1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04" y="0"/>
            <a:ext cx="9792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2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D51C2-BE2D-C241-845D-C4DD6F04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45" y="0"/>
            <a:ext cx="810490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76FD62-1FEE-0B49-8FF6-2D51B69A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45" y="152400"/>
            <a:ext cx="8104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3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FD5B91B-818F-9B4C-AE4D-F8F7D231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466850"/>
            <a:ext cx="10579100" cy="392430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642473D-BFC5-5045-A051-9857C28C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619250"/>
            <a:ext cx="10579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Macintosh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8</cp:revision>
  <dcterms:created xsi:type="dcterms:W3CDTF">2021-02-28T05:21:39Z</dcterms:created>
  <dcterms:modified xsi:type="dcterms:W3CDTF">2021-02-28T07:15:21Z</dcterms:modified>
</cp:coreProperties>
</file>