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1" autoAdjust="0"/>
    <p:restoredTop sz="94660"/>
  </p:normalViewPr>
  <p:slideViewPr>
    <p:cSldViewPr snapToGrid="0">
      <p:cViewPr>
        <p:scale>
          <a:sx n="66" d="100"/>
          <a:sy n="66" d="100"/>
        </p:scale>
        <p:origin x="29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0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4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83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17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6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9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49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27C3-4EB3-4FE0-8592-6F725ED31796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5A209-C260-4E08-8E59-9D8B2D7AD3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4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Ch1. </a:t>
            </a:r>
            <a:r>
              <a:rPr lang="ko-KR" altLang="en-US" dirty="0" smtClean="0"/>
              <a:t>네트워크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8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382338" y="269320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82338" y="526495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1490" y="1073736"/>
            <a:ext cx="105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국가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91490" y="4044940"/>
            <a:ext cx="105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정부</a:t>
            </a:r>
            <a:endParaRPr lang="ko-KR" alt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575" y="5858336"/>
            <a:ext cx="197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영토 </a:t>
            </a:r>
            <a:r>
              <a:rPr lang="en-US" altLang="ko-KR" sz="2400" b="1" dirty="0" smtClean="0"/>
              <a:t>+ </a:t>
            </a:r>
            <a:r>
              <a:rPr lang="ko-KR" altLang="en-US" sz="2400" b="1" dirty="0" smtClean="0"/>
              <a:t>영공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016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382338" y="303610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382338" y="526495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82338" y="2407458"/>
            <a:ext cx="8950036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57450" y="822960"/>
            <a:ext cx="1314450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1490" y="1416636"/>
            <a:ext cx="105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국가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1490" y="4044940"/>
            <a:ext cx="105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정부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5" y="5858336"/>
            <a:ext cx="197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/>
              <a:t>영토 </a:t>
            </a:r>
            <a:r>
              <a:rPr lang="en-US" altLang="ko-KR" sz="2400" b="1" dirty="0" smtClean="0"/>
              <a:t>+ </a:t>
            </a:r>
            <a:r>
              <a:rPr lang="ko-KR" altLang="en-US" sz="2400" b="1" dirty="0" smtClean="0"/>
              <a:t>영공</a:t>
            </a:r>
            <a:endParaRPr lang="ko-KR" altLang="en-US" sz="24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33" y="1424783"/>
            <a:ext cx="971245" cy="9712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54930" y="822960"/>
            <a:ext cx="1314450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3" y="1424783"/>
            <a:ext cx="971245" cy="9712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89279" y="831406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철수네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70220" y="833560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/>
              <a:t>영희네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8069580" y="813124"/>
            <a:ext cx="1314450" cy="2222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24" y="1416636"/>
            <a:ext cx="971245" cy="9712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69989" y="825671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검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경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80814" y="2575493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공무원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09809" y="457580"/>
            <a:ext cx="2009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한 가족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집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408324"/>
            <a:ext cx="971245" cy="971245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H="1">
            <a:off x="3694545" y="1647468"/>
            <a:ext cx="146038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229100" y="1408324"/>
            <a:ext cx="525780" cy="52578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61939" y="1397883"/>
            <a:ext cx="512522" cy="51252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으로 구부러진 화살표 29"/>
          <p:cNvSpPr/>
          <p:nvPr/>
        </p:nvSpPr>
        <p:spPr>
          <a:xfrm>
            <a:off x="6194063" y="1434692"/>
            <a:ext cx="2000250" cy="631084"/>
          </a:xfrm>
          <a:prstGeom prst="curvedRightArrow">
            <a:avLst>
              <a:gd name="adj1" fmla="val 10488"/>
              <a:gd name="adj2" fmla="val 24624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30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382338" y="303610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1382338" y="526495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382338" y="2407458"/>
            <a:ext cx="8950036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457450" y="822960"/>
            <a:ext cx="1314450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1490" y="1416636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국가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91490" y="4044940"/>
            <a:ext cx="105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정부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575" y="5858336"/>
            <a:ext cx="197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영토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영공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33" y="1424783"/>
            <a:ext cx="971245" cy="9712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154930" y="822960"/>
            <a:ext cx="1314450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3" y="1424783"/>
            <a:ext cx="971245" cy="97124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89279" y="831406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철수네</a:t>
            </a:r>
            <a:endParaRPr lang="ko-KR" altLang="en-US" sz="1600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2290718" y="5372989"/>
            <a:ext cx="1051560" cy="458248"/>
            <a:chOff x="2290718" y="5298233"/>
            <a:chExt cx="1051560" cy="458248"/>
          </a:xfrm>
        </p:grpSpPr>
        <p:sp>
          <p:nvSpPr>
            <p:cNvPr id="22" name="직사각형 21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CPU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8069580" y="813124"/>
            <a:ext cx="1314450" cy="2222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24" y="1416636"/>
            <a:ext cx="971245" cy="97124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69989" y="825671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검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경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280814" y="2575493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공무원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109809" y="457580"/>
            <a:ext cx="2009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한 가족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집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0" y="1408324"/>
            <a:ext cx="971245" cy="971245"/>
          </a:xfrm>
          <a:prstGeom prst="rect">
            <a:avLst/>
          </a:prstGeom>
        </p:spPr>
      </p:pic>
      <p:cxnSp>
        <p:nvCxnSpPr>
          <p:cNvPr id="3" name="직선 화살표 연결선 2"/>
          <p:cNvCxnSpPr/>
          <p:nvPr/>
        </p:nvCxnSpPr>
        <p:spPr>
          <a:xfrm flipH="1">
            <a:off x="3694545" y="1647468"/>
            <a:ext cx="146038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229100" y="1408324"/>
            <a:ext cx="525780" cy="52578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261939" y="1397883"/>
            <a:ext cx="512522" cy="51252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오른쪽으로 구부러진 화살표 29"/>
          <p:cNvSpPr/>
          <p:nvPr/>
        </p:nvSpPr>
        <p:spPr>
          <a:xfrm>
            <a:off x="6194063" y="1434692"/>
            <a:ext cx="2000250" cy="631084"/>
          </a:xfrm>
          <a:prstGeom prst="curvedRightArrow">
            <a:avLst>
              <a:gd name="adj1" fmla="val 10488"/>
              <a:gd name="adj2" fmla="val 24624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5959" y="148213"/>
            <a:ext cx="32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b="1" dirty="0" smtClean="0">
                <a:solidFill>
                  <a:srgbClr val="0070C0"/>
                </a:solidFill>
              </a:rPr>
              <a:t>+ </a:t>
            </a:r>
            <a:r>
              <a:rPr lang="ko-KR" altLang="en-US" b="1" dirty="0" smtClean="0">
                <a:solidFill>
                  <a:srgbClr val="0070C0"/>
                </a:solidFill>
              </a:rPr>
              <a:t>가상메모리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3368" y="1750234"/>
            <a:ext cx="83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유저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4041" y="4377949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solidFill>
                  <a:srgbClr val="0070C0"/>
                </a:solidFill>
              </a:rPr>
              <a:t>소프트웨어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7885" y="6181454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하드웨어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599031" y="2520017"/>
            <a:ext cx="691687" cy="458248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9094" y="2570708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서비스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43919" y="378451"/>
            <a:ext cx="11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디버거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017444" y="2453432"/>
            <a:ext cx="0" cy="358957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7113852" y="2407458"/>
            <a:ext cx="0" cy="28575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4958626" y="3789969"/>
            <a:ext cx="1051560" cy="458248"/>
            <a:chOff x="2290718" y="5298233"/>
            <a:chExt cx="1051560" cy="458248"/>
          </a:xfrm>
        </p:grpSpPr>
        <p:sp>
          <p:nvSpPr>
            <p:cNvPr id="40" name="직사각형 39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플랫폼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072963" y="3814737"/>
            <a:ext cx="1418875" cy="458248"/>
            <a:chOff x="2290718" y="5298233"/>
            <a:chExt cx="1051560" cy="458248"/>
          </a:xfrm>
        </p:grpSpPr>
        <p:sp>
          <p:nvSpPr>
            <p:cNvPr id="43" name="직사각형 42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운영체제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6" name="직선 화살표 연결선 45"/>
          <p:cNvCxnSpPr/>
          <p:nvPr/>
        </p:nvCxnSpPr>
        <p:spPr>
          <a:xfrm>
            <a:off x="3335240" y="3036107"/>
            <a:ext cx="0" cy="222885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519323" y="3824017"/>
            <a:ext cx="1051560" cy="458248"/>
            <a:chOff x="2290718" y="5298233"/>
            <a:chExt cx="1051560" cy="458248"/>
          </a:xfrm>
        </p:grpSpPr>
        <p:sp>
          <p:nvSpPr>
            <p:cNvPr id="49" name="직사각형 48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커널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830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>
            <a:endCxn id="86" idx="0"/>
          </p:cNvCxnSpPr>
          <p:nvPr/>
        </p:nvCxnSpPr>
        <p:spPr>
          <a:xfrm flipH="1">
            <a:off x="2993972" y="2396028"/>
            <a:ext cx="17163" cy="116776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82338" y="3036108"/>
            <a:ext cx="40652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82338" y="5264958"/>
            <a:ext cx="406529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82338" y="2407458"/>
            <a:ext cx="4065291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173149" y="822960"/>
            <a:ext cx="1598751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350699" y="4690545"/>
            <a:ext cx="1286545" cy="458248"/>
            <a:chOff x="2290718" y="5298233"/>
            <a:chExt cx="1051560" cy="458248"/>
          </a:xfrm>
        </p:grpSpPr>
        <p:sp>
          <p:nvSpPr>
            <p:cNvPr id="57" name="직사각형 56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드라이버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144469" y="1319812"/>
            <a:ext cx="1627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(1)Create/Open</a:t>
            </a:r>
          </a:p>
          <a:p>
            <a:pPr algn="ctr"/>
            <a:r>
              <a:rPr lang="en-US" altLang="ko-KR" sz="1400" b="1" dirty="0" smtClean="0"/>
              <a:t>(2)Read/Write</a:t>
            </a:r>
          </a:p>
          <a:p>
            <a:pPr algn="ctr"/>
            <a:r>
              <a:rPr lang="en-US" altLang="ko-KR" sz="1400" b="1" dirty="0" smtClean="0"/>
              <a:t>(3)</a:t>
            </a:r>
            <a:r>
              <a:rPr lang="en-US" altLang="ko-KR" sz="1400" b="1" dirty="0" smtClean="0"/>
              <a:t>Delete/Close</a:t>
            </a:r>
            <a:endParaRPr lang="ko-KR" altLang="en-US" sz="14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596415" y="886249"/>
            <a:ext cx="107907" cy="107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96415" y="886580"/>
            <a:ext cx="106431" cy="106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5959" y="148213"/>
            <a:ext cx="32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b="1" dirty="0" smtClean="0">
                <a:solidFill>
                  <a:srgbClr val="0070C0"/>
                </a:solidFill>
              </a:rPr>
              <a:t>+ </a:t>
            </a:r>
            <a:r>
              <a:rPr lang="ko-KR" altLang="en-US" b="1" dirty="0" smtClean="0">
                <a:solidFill>
                  <a:srgbClr val="0070C0"/>
                </a:solidFill>
              </a:rPr>
              <a:t>가상메모리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3344" y="1555009"/>
            <a:ext cx="83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유저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3157" y="3861857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커널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1225" y="5719789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하드웨어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2999043" y="4084320"/>
            <a:ext cx="12092" cy="60622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327726" y="3563791"/>
            <a:ext cx="1366819" cy="458248"/>
            <a:chOff x="2290718" y="5298233"/>
            <a:chExt cx="1051560" cy="458248"/>
          </a:xfrm>
        </p:grpSpPr>
        <p:sp>
          <p:nvSpPr>
            <p:cNvPr id="86" name="직사각형 85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구성요소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350699" y="5444405"/>
            <a:ext cx="1286545" cy="458248"/>
            <a:chOff x="2290718" y="5298233"/>
            <a:chExt cx="1051560" cy="458248"/>
          </a:xfrm>
        </p:grpSpPr>
        <p:sp>
          <p:nvSpPr>
            <p:cNvPr id="89" name="직사각형 88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장치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2173149" y="1040129"/>
            <a:ext cx="1598751" cy="1364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018838" y="5138779"/>
            <a:ext cx="0" cy="30562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53228" y="826292"/>
            <a:ext cx="0" cy="227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2678004" y="2467327"/>
            <a:ext cx="631933" cy="631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85355" y="2627496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파일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9" name="구부러진 연결선 108"/>
          <p:cNvCxnSpPr/>
          <p:nvPr/>
        </p:nvCxnSpPr>
        <p:spPr>
          <a:xfrm rot="10800000" flipV="1">
            <a:off x="3771900" y="1300235"/>
            <a:ext cx="588010" cy="3035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316078" y="1150063"/>
            <a:ext cx="113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주체</a:t>
            </a:r>
            <a:endParaRPr lang="ko-KR" altLang="en-US" sz="1400" b="1" dirty="0"/>
          </a:p>
        </p:txBody>
      </p:sp>
      <p:cxnSp>
        <p:nvCxnSpPr>
          <p:cNvPr id="112" name="구부러진 연결선 111"/>
          <p:cNvCxnSpPr/>
          <p:nvPr/>
        </p:nvCxnSpPr>
        <p:spPr>
          <a:xfrm rot="10800000" flipV="1">
            <a:off x="3355634" y="2527725"/>
            <a:ext cx="588010" cy="3035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99812" y="2377553"/>
            <a:ext cx="113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대상체</a:t>
            </a:r>
            <a:endParaRPr lang="ko-KR" altLang="en-US" sz="1400" b="1" dirty="0"/>
          </a:p>
        </p:txBody>
      </p:sp>
      <p:grpSp>
        <p:nvGrpSpPr>
          <p:cNvPr id="117" name="그룹 116"/>
          <p:cNvGrpSpPr/>
          <p:nvPr/>
        </p:nvGrpSpPr>
        <p:grpSpPr>
          <a:xfrm>
            <a:off x="4197083" y="3881011"/>
            <a:ext cx="969278" cy="458248"/>
            <a:chOff x="2290718" y="5298233"/>
            <a:chExt cx="1051560" cy="458248"/>
          </a:xfrm>
        </p:grpSpPr>
        <p:sp>
          <p:nvSpPr>
            <p:cNvPr id="118" name="직사각형 117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Filter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0" name="구부러진 연결선 119"/>
          <p:cNvCxnSpPr/>
          <p:nvPr/>
        </p:nvCxnSpPr>
        <p:spPr>
          <a:xfrm rot="10800000" flipV="1">
            <a:off x="2999044" y="4267963"/>
            <a:ext cx="1317035" cy="280347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구부러진 연결선 120"/>
          <p:cNvCxnSpPr/>
          <p:nvPr/>
        </p:nvCxnSpPr>
        <p:spPr>
          <a:xfrm rot="10800000">
            <a:off x="3074329" y="3221860"/>
            <a:ext cx="1273380" cy="703164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5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>
            <a:endCxn id="86" idx="0"/>
          </p:cNvCxnSpPr>
          <p:nvPr/>
        </p:nvCxnSpPr>
        <p:spPr>
          <a:xfrm>
            <a:off x="3011135" y="2396028"/>
            <a:ext cx="7276" cy="10898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82338" y="3036108"/>
            <a:ext cx="54248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82338" y="5264958"/>
            <a:ext cx="54248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82338" y="2407458"/>
            <a:ext cx="54248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173149" y="822960"/>
            <a:ext cx="1598751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350699" y="4690545"/>
            <a:ext cx="1286545" cy="458248"/>
            <a:chOff x="2290718" y="5298233"/>
            <a:chExt cx="1051560" cy="458248"/>
          </a:xfrm>
        </p:grpSpPr>
        <p:sp>
          <p:nvSpPr>
            <p:cNvPr id="57" name="직사각형 56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드라이버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>
          <a:xfrm flipH="1">
            <a:off x="3596415" y="886249"/>
            <a:ext cx="107907" cy="107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96415" y="886580"/>
            <a:ext cx="106431" cy="106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03868" y="331633"/>
            <a:ext cx="15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I/O Format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3344" y="1555009"/>
            <a:ext cx="83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유저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3157" y="3861857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커널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1225" y="5719789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하드웨어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62512" y="3302818"/>
            <a:ext cx="11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연결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011135" y="4272985"/>
            <a:ext cx="0" cy="4175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64" idx="2"/>
          </p:cNvCxnSpPr>
          <p:nvPr/>
        </p:nvCxnSpPr>
        <p:spPr>
          <a:xfrm flipH="1">
            <a:off x="4989219" y="2988307"/>
            <a:ext cx="21960" cy="892704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184457" y="3485910"/>
            <a:ext cx="1710874" cy="790203"/>
            <a:chOff x="2290718" y="5298233"/>
            <a:chExt cx="1051560" cy="458248"/>
          </a:xfrm>
        </p:grpSpPr>
        <p:sp>
          <p:nvSpPr>
            <p:cNvPr id="86" name="직사각형 85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File System</a:t>
              </a:r>
            </a:p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(NTFS)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2173149" y="1040129"/>
            <a:ext cx="1598751" cy="1364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018838" y="5138779"/>
            <a:ext cx="0" cy="30562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53228" y="826292"/>
            <a:ext cx="0" cy="227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2678004" y="2467327"/>
            <a:ext cx="631933" cy="631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85355" y="2627496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파일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9" name="구부러진 연결선 108"/>
          <p:cNvCxnSpPr>
            <a:stCxn id="111" idx="1"/>
            <a:endCxn id="8" idx="3"/>
          </p:cNvCxnSpPr>
          <p:nvPr/>
        </p:nvCxnSpPr>
        <p:spPr>
          <a:xfrm rot="10800000" flipV="1">
            <a:off x="3453286" y="1303951"/>
            <a:ext cx="862792" cy="3520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316078" y="1150063"/>
            <a:ext cx="113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Click!!</a:t>
            </a:r>
            <a:endParaRPr lang="ko-KR" altLang="en-US" sz="1400" b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125963" y="3881011"/>
            <a:ext cx="1770988" cy="671194"/>
            <a:chOff x="2290718" y="5298233"/>
            <a:chExt cx="1051560" cy="671194"/>
          </a:xfrm>
        </p:grpSpPr>
        <p:sp>
          <p:nvSpPr>
            <p:cNvPr id="51" name="직사각형 50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90718" y="5384652"/>
              <a:ext cx="10515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실시간 감지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4" name="구부러진 연결선 53"/>
          <p:cNvCxnSpPr/>
          <p:nvPr/>
        </p:nvCxnSpPr>
        <p:spPr>
          <a:xfrm rot="10800000" flipV="1">
            <a:off x="2999045" y="4239710"/>
            <a:ext cx="1407720" cy="308600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/>
          <p:nvPr/>
        </p:nvCxnSpPr>
        <p:spPr>
          <a:xfrm rot="10800000">
            <a:off x="3074329" y="3221860"/>
            <a:ext cx="1273380" cy="703164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126" y="1164000"/>
            <a:ext cx="887160" cy="984077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4147923" y="2530059"/>
            <a:ext cx="1770988" cy="458248"/>
            <a:chOff x="2290718" y="5298233"/>
            <a:chExt cx="1051560" cy="458248"/>
          </a:xfrm>
        </p:grpSpPr>
        <p:sp>
          <p:nvSpPr>
            <p:cNvPr id="64" name="직사각형 63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Auto Virus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346121" y="5414399"/>
            <a:ext cx="1286545" cy="1127561"/>
            <a:chOff x="3649323" y="5560569"/>
            <a:chExt cx="1286545" cy="1127561"/>
          </a:xfrm>
        </p:grpSpPr>
        <p:sp>
          <p:nvSpPr>
            <p:cNvPr id="74" name="원통 73"/>
            <p:cNvSpPr/>
            <p:nvPr/>
          </p:nvSpPr>
          <p:spPr>
            <a:xfrm>
              <a:off x="3895331" y="5560569"/>
              <a:ext cx="813829" cy="1082393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49323" y="5877820"/>
              <a:ext cx="1286545" cy="810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디스크</a:t>
              </a:r>
              <a:endParaRPr lang="en-US" altLang="ko-KR" sz="16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(SSD)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37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ic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20" y="5298233"/>
            <a:ext cx="1761208" cy="101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4" name="직선 화살표 연결선 83"/>
          <p:cNvCxnSpPr>
            <a:endCxn id="86" idx="0"/>
          </p:cNvCxnSpPr>
          <p:nvPr/>
        </p:nvCxnSpPr>
        <p:spPr>
          <a:xfrm>
            <a:off x="3011135" y="2396028"/>
            <a:ext cx="7276" cy="10898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82338" y="3036108"/>
            <a:ext cx="54248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82338" y="5264958"/>
            <a:ext cx="54248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82338" y="2407458"/>
            <a:ext cx="5424862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173149" y="822960"/>
            <a:ext cx="1598751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350699" y="4690545"/>
            <a:ext cx="1286545" cy="458248"/>
            <a:chOff x="2290718" y="5298233"/>
            <a:chExt cx="1051560" cy="458248"/>
          </a:xfrm>
        </p:grpSpPr>
        <p:sp>
          <p:nvSpPr>
            <p:cNvPr id="57" name="직사각형 56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드라이버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6" name="직선 연결선 65"/>
          <p:cNvCxnSpPr/>
          <p:nvPr/>
        </p:nvCxnSpPr>
        <p:spPr>
          <a:xfrm flipH="1">
            <a:off x="3596415" y="886249"/>
            <a:ext cx="107907" cy="107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96415" y="886580"/>
            <a:ext cx="106431" cy="106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03868" y="331633"/>
            <a:ext cx="159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I/O Format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3344" y="1555009"/>
            <a:ext cx="83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유저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3157" y="3861857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커널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1225" y="5719789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하드웨어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438039" y="2581116"/>
            <a:ext cx="11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Socket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011135" y="4272985"/>
            <a:ext cx="0" cy="4175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2184457" y="3485910"/>
            <a:ext cx="1710874" cy="790203"/>
            <a:chOff x="2290718" y="5298233"/>
            <a:chExt cx="1051560" cy="458248"/>
          </a:xfrm>
        </p:grpSpPr>
        <p:sp>
          <p:nvSpPr>
            <p:cNvPr id="86" name="직사각형 85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프로토콜</a:t>
              </a:r>
              <a:endParaRPr lang="en-US" altLang="ko-KR" sz="16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(TCP/IP)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2173149" y="1040129"/>
            <a:ext cx="1598751" cy="1364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018838" y="5138779"/>
            <a:ext cx="0" cy="30562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53228" y="826292"/>
            <a:ext cx="0" cy="227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2678004" y="2467327"/>
            <a:ext cx="631933" cy="631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85355" y="2627496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파일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9" name="구부러진 연결선 108"/>
          <p:cNvCxnSpPr>
            <a:stCxn id="111" idx="1"/>
            <a:endCxn id="8" idx="3"/>
          </p:cNvCxnSpPr>
          <p:nvPr/>
        </p:nvCxnSpPr>
        <p:spPr>
          <a:xfrm rot="10800000" flipV="1">
            <a:off x="3453286" y="1303951"/>
            <a:ext cx="862792" cy="35208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316078" y="1150063"/>
            <a:ext cx="113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Click!!</a:t>
            </a:r>
            <a:endParaRPr lang="ko-KR" altLang="en-US" sz="1400" b="1" dirty="0"/>
          </a:p>
        </p:txBody>
      </p:sp>
      <p:grpSp>
        <p:nvGrpSpPr>
          <p:cNvPr id="50" name="그룹 49"/>
          <p:cNvGrpSpPr/>
          <p:nvPr/>
        </p:nvGrpSpPr>
        <p:grpSpPr>
          <a:xfrm>
            <a:off x="4125963" y="3881011"/>
            <a:ext cx="1770988" cy="458248"/>
            <a:chOff x="2290718" y="5298233"/>
            <a:chExt cx="1051560" cy="458248"/>
          </a:xfrm>
        </p:grpSpPr>
        <p:sp>
          <p:nvSpPr>
            <p:cNvPr id="51" name="직사각형 50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>
                  <a:solidFill>
                    <a:srgbClr val="0070C0"/>
                  </a:solidFill>
                </a:rPr>
                <a:t>WinPcap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4" name="구부러진 연결선 53"/>
          <p:cNvCxnSpPr/>
          <p:nvPr/>
        </p:nvCxnSpPr>
        <p:spPr>
          <a:xfrm rot="10800000" flipV="1">
            <a:off x="2999045" y="4239710"/>
            <a:ext cx="1407720" cy="308600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구부러진 연결선 54"/>
          <p:cNvCxnSpPr/>
          <p:nvPr/>
        </p:nvCxnSpPr>
        <p:spPr>
          <a:xfrm rot="10800000">
            <a:off x="3074329" y="3221860"/>
            <a:ext cx="1273380" cy="703164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60" y="1203704"/>
            <a:ext cx="876300" cy="847725"/>
          </a:xfrm>
          <a:prstGeom prst="rect">
            <a:avLst/>
          </a:prstGeom>
        </p:spPr>
      </p:pic>
      <p:pic>
        <p:nvPicPr>
          <p:cNvPr id="2050" name="Picture 2" descr="ìì´ì´ì¤í¬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750" y="1556599"/>
            <a:ext cx="820558" cy="82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/>
          <p:cNvCxnSpPr>
            <a:stCxn id="51" idx="0"/>
            <a:endCxn id="2050" idx="2"/>
          </p:cNvCxnSpPr>
          <p:nvPr/>
        </p:nvCxnSpPr>
        <p:spPr>
          <a:xfrm flipV="1">
            <a:off x="4989219" y="2377157"/>
            <a:ext cx="810" cy="1503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331175" y="1989821"/>
            <a:ext cx="11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(2)</a:t>
            </a:r>
            <a:r>
              <a:rPr lang="ko-KR" altLang="en-US" b="1" dirty="0" smtClean="0">
                <a:solidFill>
                  <a:srgbClr val="0070C0"/>
                </a:solidFill>
              </a:rPr>
              <a:t>해석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632666" y="4305153"/>
            <a:ext cx="11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(1)</a:t>
            </a:r>
            <a:r>
              <a:rPr lang="ko-KR" altLang="en-US" b="1" dirty="0" smtClean="0">
                <a:solidFill>
                  <a:srgbClr val="0070C0"/>
                </a:solidFill>
              </a:rPr>
              <a:t>복사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44161" y="6239151"/>
            <a:ext cx="11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NIC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785122" y="5807946"/>
            <a:ext cx="5536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308478" y="5633459"/>
            <a:ext cx="104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레이어</a:t>
            </a:r>
            <a:r>
              <a:rPr lang="en-US" altLang="ko-KR" b="1" dirty="0" smtClean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309973" y="5807946"/>
            <a:ext cx="5536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896951" y="5656412"/>
            <a:ext cx="98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라우터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6807200" y="5807946"/>
            <a:ext cx="5536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582" y="5409504"/>
            <a:ext cx="908212" cy="863148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7504649" y="6317662"/>
            <a:ext cx="98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인터넷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9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58" y="891251"/>
            <a:ext cx="6184700" cy="497729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51" y="1477947"/>
            <a:ext cx="4040168" cy="380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3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직선 화살표 연결선 83"/>
          <p:cNvCxnSpPr>
            <a:endCxn id="86" idx="0"/>
          </p:cNvCxnSpPr>
          <p:nvPr/>
        </p:nvCxnSpPr>
        <p:spPr>
          <a:xfrm>
            <a:off x="3011135" y="2396028"/>
            <a:ext cx="7276" cy="108988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1382338" y="303610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382338" y="5264958"/>
            <a:ext cx="895003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382338" y="2407458"/>
            <a:ext cx="8950036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2173149" y="822960"/>
            <a:ext cx="1598751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868160" y="842536"/>
            <a:ext cx="1314450" cy="15616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2350699" y="4690545"/>
            <a:ext cx="1286545" cy="458248"/>
            <a:chOff x="2290718" y="5298233"/>
            <a:chExt cx="1051560" cy="458248"/>
          </a:xfrm>
        </p:grpSpPr>
        <p:sp>
          <p:nvSpPr>
            <p:cNvPr id="57" name="직사각형 56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드라이버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8069580" y="813124"/>
            <a:ext cx="1314450" cy="2222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524" y="1416636"/>
            <a:ext cx="971245" cy="97124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569989" y="825671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/>
              <a:t>검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경</a:t>
            </a:r>
            <a:endParaRPr lang="ko-KR" altLang="en-US" sz="16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144469" y="1319812"/>
            <a:ext cx="1627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(1)Create/Open</a:t>
            </a:r>
          </a:p>
          <a:p>
            <a:pPr algn="ctr"/>
            <a:r>
              <a:rPr lang="en-US" altLang="ko-KR" sz="1400" b="1" dirty="0" smtClean="0"/>
              <a:t>(2)Read/Write</a:t>
            </a:r>
          </a:p>
          <a:p>
            <a:pPr algn="ctr"/>
            <a:r>
              <a:rPr lang="en-US" altLang="ko-KR" sz="1400" b="1" dirty="0" smtClean="0"/>
              <a:t>(3)</a:t>
            </a:r>
            <a:r>
              <a:rPr lang="en-US" altLang="ko-KR" sz="1400" b="1" dirty="0" smtClean="0"/>
              <a:t>Delete/Close</a:t>
            </a:r>
            <a:endParaRPr lang="ko-KR" altLang="en-US" sz="1400" b="1" dirty="0"/>
          </a:p>
        </p:txBody>
      </p:sp>
      <p:cxnSp>
        <p:nvCxnSpPr>
          <p:cNvPr id="66" name="직선 연결선 65"/>
          <p:cNvCxnSpPr/>
          <p:nvPr/>
        </p:nvCxnSpPr>
        <p:spPr>
          <a:xfrm flipH="1">
            <a:off x="3596415" y="886249"/>
            <a:ext cx="107907" cy="107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3596415" y="886580"/>
            <a:ext cx="106431" cy="1064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오른쪽으로 구부러진 화살표 67"/>
          <p:cNvSpPr/>
          <p:nvPr/>
        </p:nvSpPr>
        <p:spPr>
          <a:xfrm>
            <a:off x="6194063" y="1434692"/>
            <a:ext cx="2000250" cy="631084"/>
          </a:xfrm>
          <a:prstGeom prst="curvedRightArrow">
            <a:avLst>
              <a:gd name="adj1" fmla="val 10488"/>
              <a:gd name="adj2" fmla="val 24624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05959" y="148213"/>
            <a:ext cx="3211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70C0"/>
                </a:solidFill>
              </a:rPr>
              <a:t>프로세스 </a:t>
            </a:r>
            <a:r>
              <a:rPr lang="en-US" altLang="ko-KR" b="1" dirty="0" smtClean="0">
                <a:solidFill>
                  <a:srgbClr val="0070C0"/>
                </a:solidFill>
              </a:rPr>
              <a:t>+ </a:t>
            </a:r>
            <a:r>
              <a:rPr lang="ko-KR" altLang="en-US" b="1" dirty="0" smtClean="0">
                <a:solidFill>
                  <a:srgbClr val="0070C0"/>
                </a:solidFill>
              </a:rPr>
              <a:t>가상메모리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03344" y="1555009"/>
            <a:ext cx="83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유저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3157" y="3861857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커널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1225" y="5719789"/>
            <a:ext cx="1781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0070C0"/>
                </a:solidFill>
              </a:rPr>
              <a:t>하드웨어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343919" y="378451"/>
            <a:ext cx="113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0070C0"/>
                </a:solidFill>
              </a:rPr>
              <a:t>디버거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3011135" y="4272985"/>
            <a:ext cx="0" cy="41756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7113852" y="2407458"/>
            <a:ext cx="0" cy="28575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/>
          <p:cNvGrpSpPr/>
          <p:nvPr/>
        </p:nvGrpSpPr>
        <p:grpSpPr>
          <a:xfrm>
            <a:off x="4197083" y="3881011"/>
            <a:ext cx="969278" cy="458248"/>
            <a:chOff x="2290718" y="5298233"/>
            <a:chExt cx="1051560" cy="458248"/>
          </a:xfrm>
        </p:grpSpPr>
        <p:sp>
          <p:nvSpPr>
            <p:cNvPr id="82" name="직사각형 81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Filter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2184457" y="3485910"/>
            <a:ext cx="1710874" cy="790203"/>
            <a:chOff x="2290718" y="5298233"/>
            <a:chExt cx="1051560" cy="458248"/>
          </a:xfrm>
        </p:grpSpPr>
        <p:sp>
          <p:nvSpPr>
            <p:cNvPr id="86" name="직사각형 85"/>
            <p:cNvSpPr/>
            <p:nvPr/>
          </p:nvSpPr>
          <p:spPr>
            <a:xfrm>
              <a:off x="2457450" y="5298233"/>
              <a:ext cx="691687" cy="45824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290718" y="5384652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File System</a:t>
              </a:r>
            </a:p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(NTFS)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2173149" y="1040129"/>
            <a:ext cx="1598751" cy="13640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화살표 연결선 101"/>
          <p:cNvCxnSpPr/>
          <p:nvPr/>
        </p:nvCxnSpPr>
        <p:spPr>
          <a:xfrm>
            <a:off x="3018838" y="5138779"/>
            <a:ext cx="0" cy="305626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3553228" y="826292"/>
            <a:ext cx="0" cy="227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2678004" y="2467327"/>
            <a:ext cx="631933" cy="631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2485355" y="2627496"/>
            <a:ext cx="1051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0070C0"/>
                </a:solidFill>
              </a:rPr>
              <a:t>파일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109" name="구부러진 연결선 108"/>
          <p:cNvCxnSpPr/>
          <p:nvPr/>
        </p:nvCxnSpPr>
        <p:spPr>
          <a:xfrm rot="10800000" flipV="1">
            <a:off x="3771900" y="1300235"/>
            <a:ext cx="588010" cy="3035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316078" y="1150063"/>
            <a:ext cx="113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주체</a:t>
            </a:r>
            <a:endParaRPr lang="ko-KR" altLang="en-US" sz="1400" b="1" dirty="0"/>
          </a:p>
        </p:txBody>
      </p:sp>
      <p:cxnSp>
        <p:nvCxnSpPr>
          <p:cNvPr id="112" name="구부러진 연결선 111"/>
          <p:cNvCxnSpPr/>
          <p:nvPr/>
        </p:nvCxnSpPr>
        <p:spPr>
          <a:xfrm rot="10800000" flipV="1">
            <a:off x="3355634" y="2527725"/>
            <a:ext cx="588010" cy="30354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99812" y="2377553"/>
            <a:ext cx="113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대상체</a:t>
            </a:r>
            <a:endParaRPr lang="ko-KR" altLang="en-US" sz="1400" b="1" dirty="0"/>
          </a:p>
        </p:txBody>
      </p:sp>
      <p:grpSp>
        <p:nvGrpSpPr>
          <p:cNvPr id="4" name="그룹 3"/>
          <p:cNvGrpSpPr/>
          <p:nvPr/>
        </p:nvGrpSpPr>
        <p:grpSpPr>
          <a:xfrm>
            <a:off x="2346121" y="5414399"/>
            <a:ext cx="1286545" cy="1127561"/>
            <a:chOff x="3649323" y="5560569"/>
            <a:chExt cx="1286545" cy="1127561"/>
          </a:xfrm>
        </p:grpSpPr>
        <p:sp>
          <p:nvSpPr>
            <p:cNvPr id="2" name="원통 1"/>
            <p:cNvSpPr/>
            <p:nvPr/>
          </p:nvSpPr>
          <p:spPr>
            <a:xfrm>
              <a:off x="3895331" y="5560569"/>
              <a:ext cx="813829" cy="1082393"/>
            </a:xfrm>
            <a:prstGeom prst="can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649323" y="5877820"/>
              <a:ext cx="1286545" cy="810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0070C0"/>
                  </a:solidFill>
                </a:rPr>
                <a:t>디스크</a:t>
              </a:r>
              <a:endParaRPr lang="en-US" altLang="ko-KR" sz="1600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en-US" altLang="ko-KR" sz="1600" b="1" dirty="0" smtClean="0">
                  <a:solidFill>
                    <a:srgbClr val="0070C0"/>
                  </a:solidFill>
                </a:rPr>
                <a:t>(SSD)</a:t>
              </a:r>
              <a:endParaRPr lang="ko-KR" altLang="en-US" sz="16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0" name="구부러진 연결선 49"/>
          <p:cNvCxnSpPr/>
          <p:nvPr/>
        </p:nvCxnSpPr>
        <p:spPr>
          <a:xfrm rot="10800000" flipV="1">
            <a:off x="2999044" y="4267963"/>
            <a:ext cx="1317035" cy="280347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0800000">
            <a:off x="3074329" y="3221860"/>
            <a:ext cx="1273380" cy="703164"/>
          </a:xfrm>
          <a:prstGeom prst="curvedConnector3">
            <a:avLst/>
          </a:prstGeom>
          <a:ln w="31750">
            <a:solidFill>
              <a:srgbClr val="9DC8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63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151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Ch1. 네트워크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언약</dc:creator>
  <cp:lastModifiedBy>고 언약</cp:lastModifiedBy>
  <cp:revision>22</cp:revision>
  <dcterms:created xsi:type="dcterms:W3CDTF">2019-04-28T06:29:16Z</dcterms:created>
  <dcterms:modified xsi:type="dcterms:W3CDTF">2019-04-28T13:37:30Z</dcterms:modified>
</cp:coreProperties>
</file>