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2BCA-A48B-4EDB-A59B-4C4FDBF8D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00613-55FB-4107-8F38-DD5CBCC11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31A63-E126-4609-899E-5DF94642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674F7-0F05-4CEC-8C4A-C25783E5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E3243-5ECA-4A85-90F2-A7F6BF47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4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EDE1F-A48F-4D24-B9A8-B76F51C7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46EFE-D73F-463E-A094-FACFE5BE7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7886C-8155-4054-856A-439FF059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3E062-6F24-431C-8B3C-37F8191D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EE94A-EE82-4094-87FE-9A27F2AF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2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63C9F8-2D41-4A3E-AEBE-3D397A243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1E8FA-36E3-4F9C-AD81-E19B5BF66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6516B-B7E7-4C58-8E90-786E5997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DB009-8FCE-4460-B41F-177E5DE4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31E61-B5CE-4FB8-A077-BE2C5D6A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5425D-EC30-41D6-8DF8-A585EFEA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31F8-A045-44D3-B9A8-2D0909CC8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D0A42-E858-4AB8-A557-F2E2FC1A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FD75E-9567-4CA6-9146-D4DAD07B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6EF62-505B-44AC-B508-347C1E24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7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48749-0D97-4D22-BBE6-0763B0F8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19082-DFB2-45CF-B087-D8B88D7D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7D3AE-B96A-4901-96EB-1EE51953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18F54-B998-48A1-A11E-08BE8AE1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4999A-64FC-48C7-8272-55072F1F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CCBCE-49F9-40D9-B111-4D88D257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2F41A-4C76-4A33-B278-2C4CF3BD5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47C0A-B92B-4C34-8507-312F1076A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3503E-41C1-49B8-954E-481A20AD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94553-594A-4857-9514-1265F1B9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0BA2E-C796-4029-BFD4-FBFEF4A8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3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AFAC2-0D9A-4C63-B807-319E1DF4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8BDC6-8120-4D6D-81B8-638AAC23B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8D79C-2C47-4555-8881-9B2183FC6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7A838-5D7B-4A26-842C-39D2A4E57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20A283-527E-4560-9CA7-2C9416345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47BEB3-555F-4AA1-B770-B08A9007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82189F-BD4E-46F7-B8F0-26E0A82A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632166-0376-4468-9D08-C5ED22BF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4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C1EAA-E814-4740-B025-4795E370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C3A50-CB47-46C4-AD5C-3017213B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6C33C7-B565-4F4E-9119-78384477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02D358-3940-43EF-8077-D473230A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0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BF8156-B01F-4ABC-B9C7-9C6C816B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A9926-398A-486A-BF5C-5A319C7C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DE277-F248-4BA3-8D81-7CAEB14D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1952-7C1C-49B4-8875-1C46FF9A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16F10-C3AB-4801-A2E4-C907F6864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73908-EF92-4DBA-A865-52AE242D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2397B7-BAEF-46C3-BE98-E9E3E744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B723B1-888A-4DBC-AE08-0F509AF7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263E6-DC25-4358-9BED-C1276E8C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4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D50A-ECD3-473F-A3B2-E83E6F0D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A834ED-6E37-4198-BE1F-EBE6336C9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B55C2-A40A-4B4E-8935-355B57115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7E1C1-B1AB-4AAB-83CD-652B38F8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BEB4E-4D07-44C7-9CEF-39983959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14351-C82D-4C1A-A85A-9D98BCDD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C3609-865C-42EE-BD8E-AE6FD5FD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863F-9955-4DCB-80D0-572AAEC5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C7552-93F3-451E-8A4B-A68D50CB4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E4B2-1164-4F5F-9503-5AFA850856F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1A13E-0376-42E5-9FE8-3A905DA81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4AB01-CEC4-43A8-8230-0D80C6CD3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BC23-5549-4E24-8715-23D526BF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5215D6-A8A6-4ABC-8B13-F1EEA7CF5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3" y="2519190"/>
            <a:ext cx="11318033" cy="18196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4C22A-038B-4A18-84AD-8FC8A525D654}"/>
              </a:ext>
            </a:extLst>
          </p:cNvPr>
          <p:cNvSpPr/>
          <p:nvPr/>
        </p:nvSpPr>
        <p:spPr>
          <a:xfrm>
            <a:off x="550505" y="3135086"/>
            <a:ext cx="2649894" cy="293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7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</cp:revision>
  <dcterms:created xsi:type="dcterms:W3CDTF">2020-09-19T00:18:18Z</dcterms:created>
  <dcterms:modified xsi:type="dcterms:W3CDTF">2020-09-19T00:19:33Z</dcterms:modified>
</cp:coreProperties>
</file>