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F8A7-0616-4A78-96D4-DA827F89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03F652-FF5C-48FE-97A2-5D9940D4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F1CCD-953E-4825-BC87-4F9B522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77E6C-2BAC-4D09-81F5-3150E44C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A42A8-ED56-4D70-9160-E637788B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33D39-12F9-4E2E-AAAE-01221E96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9E50B-6367-47F3-9A6A-7A14F366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88E5-77FE-4BD8-B360-E9FC366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F594A-A05F-481B-984E-86AC3FF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08ABC-0F11-4299-8BF8-77DDED3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EE488-D0DE-417F-AC93-2A8C5000B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1A442-C3D0-457E-B44D-6E076060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6511A-A6B1-4CA5-B197-0FB5CCF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E21A-D20B-4C10-9675-334C924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D974C-C30A-4EBE-B0DF-E2BDD51E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602F-942D-43C2-9CCD-3BC0491B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D89C-D222-4A76-B95A-12D6E1A4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A012F-A427-4C76-8A39-3B1E60D7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7C6AC-148C-41ED-A469-252E3A1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FA877-47A4-4820-A46D-2243C60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EFAD-503B-41CE-B88A-ECD7BFB5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BEA00-E202-495E-95AA-6ADD8E6B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A894-5C51-43D7-93C5-0CB696D1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838FB-0EC9-4F5D-ABB7-C69D6950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69318-E5E6-4528-BD9D-CD62F2A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D157-EBEB-40F5-8E51-F31AF23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26A2F-016A-466B-A7C9-933075C0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89B6F-21BE-499C-AB80-0471ECF2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AA83D-E053-4497-A004-3DF2B21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8A1B-91BF-47C7-B270-843BE440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CDE68-9E81-4B16-963C-E44463E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5FBD-B0C3-4080-BBA4-3E79BFE0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4059E-CE35-4CB4-9528-388A7DD7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A1A5B-82BB-4AB2-BFE1-BEBF8205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1CB86-F6DF-4228-91F9-863E822BE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3D3F88-380B-4D91-9593-BD54DB83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2D35D-32C2-427B-9255-38179E1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37FF2-3184-47D3-AC9B-16FF8AD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33C1A1-2EFA-4E77-A72B-DAD24CE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9C76-48C3-4E4A-9797-9EB2FBB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5AB3C-5463-4444-BD09-DE55409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386578-CEEE-4484-9E0D-C218ADB1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F184A-F7BC-45CB-B6B3-EF2E59B2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11A8C8-CB98-40E1-B388-05AB40AC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6756AE-9545-48DB-AD9F-62B8CC9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7A6E6-8166-4764-BBF4-BAC5A8F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95BC-53EE-4628-BB37-FCE2E0A2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AAB5D-F57E-40D4-B6AF-391CC8BA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559E3-9AC2-413B-ACEB-F3FADCA5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DD945-4D87-4146-806F-C91B7FE8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A856B-AAAC-46BA-85EF-F8F39C7C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6D755-FA53-46B1-9CFD-EA084B76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5D60-DC8C-452B-B4D9-17E8023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2BE0A-F994-4D95-A80C-035C22D79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74C25-5F6A-4496-B1A9-1B65958F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DECC4-D9A8-4A3F-B5E1-C158FDBF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77C3D-F32F-4E71-AC8D-59A2E496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E0DE2-E816-46E6-80F1-8C43569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B4348-998E-4B66-9B37-3AF60FA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820A7-3346-4E2C-B45B-D17B1D57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D35F0-DB57-4065-A718-9C544159C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6645-6313-40CD-9FC1-A953A87524B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1C36C-76F9-47C2-9E7E-42EC3387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0669D-1D2E-4DE1-B93A-D219CC47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B4F6-98D6-48F2-A527-D5CDB6AE3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넥슨 개발자 콘퍼런스 (@Nexon_DevConf) | Twitter">
            <a:extLst>
              <a:ext uri="{FF2B5EF4-FFF2-40B4-BE49-F238E27FC236}">
                <a16:creationId xmlns:a16="http://schemas.microsoft.com/office/drawing/2014/main" id="{CF56BE66-7F3C-41C3-BA93-D28EEB4F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75" y="137471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290D4A5-797C-4D8A-8EF1-591FE965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07" y="1996636"/>
            <a:ext cx="1840146" cy="25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2020-06-14T06:20:09Z</dcterms:created>
  <dcterms:modified xsi:type="dcterms:W3CDTF">2020-06-14T06:23:35Z</dcterms:modified>
</cp:coreProperties>
</file>