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77" r:id="rId24"/>
    <p:sldId id="270" r:id="rId25"/>
    <p:sldId id="271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4"/>
    <a:srgbClr val="00579C"/>
    <a:srgbClr val="000000"/>
    <a:srgbClr val="5F471D"/>
    <a:srgbClr val="FFFFFF"/>
    <a:srgbClr val="1428A0"/>
    <a:srgbClr val="2DD126"/>
    <a:srgbClr val="2D68C4"/>
    <a:srgbClr val="4472C4"/>
    <a:srgbClr val="CC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5B8B-DB0E-4405-A590-02D8CB6FC2F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AD88-CDD8-4565-8E69-482BA6E8E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oooooak.github.io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https://wooooooak.github.io/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AD88-CDD8-4565-8E69-482BA6E8E25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H NO! PAUL WASHER TALKS ABOUT CHRISTIAN RAP + RAPPERS » Kingdom ...">
            <a:extLst>
              <a:ext uri="{FF2B5EF4-FFF2-40B4-BE49-F238E27FC236}">
                <a16:creationId xmlns:a16="http://schemas.microsoft.com/office/drawing/2014/main" id="{8DC70D83-0C40-4BB1-AEDD-D63817D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우직한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사람들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5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슬라이드 확대/축소 2"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0824"/>
                  </p:ext>
                </p:extLst>
              </p:nvPr>
            </p:nvGraphicFramePr>
            <p:xfrm>
              <a:off x="-1865738" y="5036814"/>
              <a:ext cx="3048000" cy="1714500"/>
            </p:xfrm>
            <a:graphic>
              <a:graphicData uri="http://schemas.microsoft.com/office/powerpoint/2016/slidezoom">
                <pslz:sldZm>
                  <pslz:sldZmObj sldId="276" cId="3081846455">
                    <pslz:zmPr id="{79BC3EFD-46C2-442A-904D-91392B0A8D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슬라이드 확대/축소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5738" y="503681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5CB2-6DCA-4C7B-8B99-BAB5E67C4D98}"/>
              </a:ext>
            </a:extLst>
          </p:cNvPr>
          <p:cNvSpPr txBox="1"/>
          <p:nvPr/>
        </p:nvSpPr>
        <p:spPr>
          <a:xfrm>
            <a:off x="8555322" y="5510228"/>
            <a:ext cx="9110506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용감한</a:t>
            </a:r>
            <a:endParaRPr lang="en-US" altLang="ko-KR" sz="5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친구들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2EB1-FDE2-473D-9B34-8BE6BA85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6679" y="850092"/>
            <a:ext cx="2298643" cy="221742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6433B7-FF5B-4E01-B622-C535373D0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381" y="918634"/>
            <a:ext cx="2161238" cy="2080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26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53F900-4692-4157-A5B5-75AA8FE09E34}"/>
              </a:ext>
            </a:extLst>
          </p:cNvPr>
          <p:cNvSpPr txBox="1"/>
          <p:nvPr/>
        </p:nvSpPr>
        <p:spPr>
          <a:xfrm>
            <a:off x="3047163" y="310834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8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08184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34" y="-1231769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3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73693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404585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1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63645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232229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A0FDC-BB95-4723-8A4C-E82188E2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D35158-87E0-4C14-BC58-897583C6DC8C}"/>
              </a:ext>
            </a:extLst>
          </p:cNvPr>
          <p:cNvSpPr/>
          <p:nvPr/>
        </p:nvSpPr>
        <p:spPr>
          <a:xfrm>
            <a:off x="773723" y="1135464"/>
            <a:ext cx="10691446" cy="4602145"/>
          </a:xfrm>
          <a:prstGeom prst="rect">
            <a:avLst/>
          </a:prstGeom>
          <a:solidFill>
            <a:srgbClr val="006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C1684-656D-482F-9C54-AC7F4982C630}"/>
              </a:ext>
            </a:extLst>
          </p:cNvPr>
          <p:cNvSpPr txBox="1"/>
          <p:nvPr/>
        </p:nvSpPr>
        <p:spPr>
          <a:xfrm>
            <a:off x="3068938" y="1440326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120545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1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1A109-9FCC-4DBB-A289-E201F98C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36" y="2129036"/>
            <a:ext cx="2599927" cy="25999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1704-5C78-4E38-9952-5F1CAEFC2B42}"/>
              </a:ext>
            </a:extLst>
          </p:cNvPr>
          <p:cNvSpPr/>
          <p:nvPr/>
        </p:nvSpPr>
        <p:spPr>
          <a:xfrm>
            <a:off x="4049486" y="1477105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ADB3A-9063-4C53-9C29-31AA4B50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000250"/>
            <a:ext cx="297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 on Gravatar">
            <a:extLst>
              <a:ext uri="{FF2B5EF4-FFF2-40B4-BE49-F238E27FC236}">
                <a16:creationId xmlns:a16="http://schemas.microsoft.com/office/drawing/2014/main" id="{AFB29F08-A94C-41B6-A856-C4864510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와이드스크린</PresentationFormat>
  <Paragraphs>27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나눔스퀘어_ac ExtraBold</vt:lpstr>
      <vt:lpstr>맑은 고딕</vt:lpstr>
      <vt:lpstr>여기어때 잘난체 OTF</vt:lpstr>
      <vt:lpstr>Arial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7</cp:revision>
  <dcterms:created xsi:type="dcterms:W3CDTF">2020-09-02T12:45:56Z</dcterms:created>
  <dcterms:modified xsi:type="dcterms:W3CDTF">2020-09-04T14:06:44Z</dcterms:modified>
</cp:coreProperties>
</file>