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C0921-845D-47EB-AD19-507D51247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798BE-33C7-4F38-AB25-040FCFFF4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F88BC-A078-41F2-8B71-DBD3968D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DA4F8-59CD-43BD-AA7A-C2612F67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2BC98-850E-401A-80A7-C57E2D18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1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A973-C285-4615-8983-BFEC8F3F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838F5-0818-4701-8446-4ACD612D1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C95C6-5947-4DEB-8966-A3859EAF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4C4BE-D360-4F8B-A922-5FDF500C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1BA92-AD11-4BD6-B362-48B94DFE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8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1D46BA-1F0F-474D-8076-B9F1ECDE1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9D298-7C3C-4CB7-ABFA-F8C6A4B3B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C56CC-8540-4B04-850E-69665CFB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27A3B-3790-439B-B5DD-9450E027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B7BED-E172-4EBE-989D-72475CDF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5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28A2E-E517-476B-889D-3B51BEE9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C0BE3-6640-4BA2-A330-0571CE06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F16FC-3F28-43BD-9498-9D316B54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57B08-458B-48B5-8769-9507E1ED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D0A53-906C-406C-8CEE-59B5B212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6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0E657-2836-4476-8BFE-9090A3BB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18611-CDB7-4344-A273-491B9DAFF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DB96D-BB30-4D07-8B32-0DD4B44A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27A28-D5D4-4EE7-A371-08AAA97C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F04C1-7DBA-4746-8DFC-2B01099C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6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593D8-D0E5-40D2-9A21-EE624C35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D2C89-A34F-4B35-95E1-C3B68F477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B927CF-7099-400C-AEF0-B4F21B26F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4078E-6DB2-4B7B-B7E6-83CFD847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A36C4-4754-4D67-A223-D120733A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E5D915-FB36-4E01-B3BE-3330364A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5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95CB3-0EC5-40BC-8112-8178231B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36E8E-F2C6-4EE9-8AD8-1E37530C4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F05CE7-2438-45D0-A06C-3DC168C4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9F2724-5C42-4218-92F0-3A2269FCF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9E3727-1BEC-4219-9375-C7723A4B4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E68E64-73E5-4E3F-A3A9-ACB2C0E2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B627E-9630-4169-86BA-77A0C900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5D356-65FC-4AEE-9984-2EBD23FE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2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B3B4F-057F-4FBB-905A-559182F7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7B3580-A437-4D02-A420-4C03F9EA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E5438-FFCF-4D70-ABB7-1F06FC1B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0BC59A-3332-448E-AA58-5FA6A34B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2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8E8BB-4FB2-475D-BD7D-EDB53FFC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F237F5-EE58-4070-B18C-8C9EFEDA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C598D4-5FE2-4277-8D61-D799B419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ECA02-DFE8-407F-A7D1-A436517E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877A6-4067-4C97-821E-23272E63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297DFB-B788-4517-B077-D327A8A26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327C0-B32D-4601-8FD1-112D0FEA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87346-0CBC-4887-89CC-1E90E76B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92B32-0BCC-4385-8978-92D423D6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BC951-8207-4CEB-8A86-2357492A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6C0E63-609B-42AC-9D17-93F3710CD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DA11D-F840-49AE-8814-6AF98668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A7A79-1B07-4434-A3CF-81259E76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FB674-29AF-42E4-AF5B-D5E28F15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E8237-267B-4816-A4C0-E281DACB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6483FA-529A-4A7A-9E5A-15153DA9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3C885-8E75-4BA2-A5E8-34CB675D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F75CA-079B-428C-A23E-4321DC751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3F804-2AD6-4689-8962-F278AEC4ABB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4C7B0-28D1-44BE-B2C0-6F082441D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CE305-D371-4322-9AA2-B29E3E644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E582-AAD4-44C0-A9F7-5E3EB52C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8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E07776-0E43-466B-A9C7-7DB8BD22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5" y="766790"/>
            <a:ext cx="11144429" cy="53244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1316B3-2068-44DF-A5EE-F27EC79577DE}"/>
              </a:ext>
            </a:extLst>
          </p:cNvPr>
          <p:cNvSpPr/>
          <p:nvPr/>
        </p:nvSpPr>
        <p:spPr>
          <a:xfrm>
            <a:off x="8620850" y="4432041"/>
            <a:ext cx="2949109" cy="165916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323531-B7DC-49C1-9150-8587BC405660}"/>
              </a:ext>
            </a:extLst>
          </p:cNvPr>
          <p:cNvSpPr/>
          <p:nvPr/>
        </p:nvSpPr>
        <p:spPr>
          <a:xfrm>
            <a:off x="6306857" y="5299787"/>
            <a:ext cx="2949109" cy="39146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7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2</cp:revision>
  <dcterms:created xsi:type="dcterms:W3CDTF">2020-12-28T01:42:46Z</dcterms:created>
  <dcterms:modified xsi:type="dcterms:W3CDTF">2020-12-28T01:49:39Z</dcterms:modified>
</cp:coreProperties>
</file>