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9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FD4F6-E720-40FA-9A9D-B6D5660A0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884FF0-5D4E-4485-A0D1-A2CEC4144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C928B2-7C75-4C69-9782-A99528954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1BCA-C73C-4801-B5EA-53549DDBEB4E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730E98-6D77-4248-9376-9FC97A7AA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BE9B11-EE62-4C3C-85AB-5B4E8FC10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25239-7D8B-40C3-B6AD-2C2F2943F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570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ACAF8-9D62-4426-A42A-CF518EA6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D3499D-FFC7-46CD-9478-F0F116862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4D5F8B-795A-416A-88C4-67DAB8E62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1BCA-C73C-4801-B5EA-53549DDBEB4E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5761E2-E81B-4CE9-B213-386EFE0A6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4C4DBF-B93E-495D-A073-1CBC12CD3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25239-7D8B-40C3-B6AD-2C2F2943F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59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CB700E-3021-447C-BA39-FCC1744209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3DCE3F-87F8-4714-9216-75FF6BE5C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6BDA72-0C61-484A-A26D-7740E2B2F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1BCA-C73C-4801-B5EA-53549DDBEB4E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952237-5AB4-43C1-BF98-D315A4918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DB74B6-C005-4239-A38F-50764A282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25239-7D8B-40C3-B6AD-2C2F2943F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039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FA460B-6066-4A93-8CFA-B83082617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0C25A-BF02-44DA-93D5-180F07035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A4B284-56C6-4245-A734-7654F12FB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1BCA-C73C-4801-B5EA-53549DDBEB4E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E68798-0BE4-4501-AF6A-27C161AA2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EEE362-251B-4262-9ED4-ECB95F474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25239-7D8B-40C3-B6AD-2C2F2943F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722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F9352-85C1-422B-B7BF-953A0383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0D74CD-9EAA-4750-BCC7-EBC4DEBAF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144A83-551A-4762-8467-A7B1CFE16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1BCA-C73C-4801-B5EA-53549DDBEB4E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66D727-54F7-4418-A18B-2336819CC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3CEFC6-C44D-4ACC-A7F8-2D3CA5FC2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25239-7D8B-40C3-B6AD-2C2F2943F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164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30354-4299-4961-BC22-05CC9D9A1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6DA0E0-F1A4-4002-901B-02C74F672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930788-362F-4156-9EBE-77D122248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654F92-8A13-49AA-B165-6E2B0D854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1BCA-C73C-4801-B5EA-53549DDBEB4E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7ED324-9CA5-4160-B1D3-A30A25A07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8460AB-EEB1-4BAE-9AEB-1B1B028D2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25239-7D8B-40C3-B6AD-2C2F2943F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006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315A2-4310-4F79-9C6B-A65A82997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B81660-132D-4D26-AF81-B4D6E5771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AFB289-7F13-4FB0-8531-C2FC633B2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366C1B-8C21-4221-A3A7-879AD441D0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5EBA49C-F8CC-43A7-AD93-17B88961D5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0579484-14D4-4592-9743-0E5041A0B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1BCA-C73C-4801-B5EA-53549DDBEB4E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B03681-D757-4132-89D4-9CD98C059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48FD341-8B69-425E-A13E-9AD1A599D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25239-7D8B-40C3-B6AD-2C2F2943F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161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3E4AE8-1857-46B1-AEDC-7449194A8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F07CCA-D79D-4CA9-83BA-AF9597D0A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1BCA-C73C-4801-B5EA-53549DDBEB4E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0E6D4B-4165-4029-B1EA-7605F3A34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1764C7-2064-4E2B-9C8C-77F0A0FDD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25239-7D8B-40C3-B6AD-2C2F2943F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84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286BAA-AB4A-4CFD-8847-43837F43E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1BCA-C73C-4801-B5EA-53549DDBEB4E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100AB2-8075-478C-B141-02DA7DAD7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AE629F-0FAE-4BBE-A89F-4C0BA4289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25239-7D8B-40C3-B6AD-2C2F2943F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112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5506A-0E41-4C41-9615-52CF53D3D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8E798F-C3E1-45EA-BA9B-DEA049072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EF9EAB-699C-49F3-9199-575333FFF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C31CB7-9B01-4505-9145-E92F268C3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1BCA-C73C-4801-B5EA-53549DDBEB4E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2F88A0-13EF-4CA9-BA35-51AAFD714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D20ACE-521D-4F64-8B58-3FEFBD714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25239-7D8B-40C3-B6AD-2C2F2943F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114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C0B9E7-CB06-4EF2-98EB-D6FDEDC65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CD7D6A-1FDE-43F9-847A-F33E1771EB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75D889-E66F-492D-86F0-52C39198F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AD967D-2728-44C6-B1DC-0DF8BF921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1BCA-C73C-4801-B5EA-53549DDBEB4E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447880-E453-4919-B789-9F4152768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A53B16-53A8-420A-BAEB-901320CB3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25239-7D8B-40C3-B6AD-2C2F2943F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438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6DD452-3748-4DF1-82B3-6FE732719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62912F-AA3A-489B-9EAF-6494D321B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120986-4DBA-4082-B579-EE89836F52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71BCA-C73C-4801-B5EA-53549DDBEB4E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5D7855-E92E-43A1-B032-0F76127A45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478C81-7AE4-4C6F-B882-08AA0E852D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25239-7D8B-40C3-B6AD-2C2F2943F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632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표지판이(가) 표시된 사진&#10;&#10;자동 생성된 설명">
            <a:extLst>
              <a:ext uri="{FF2B5EF4-FFF2-40B4-BE49-F238E27FC236}">
                <a16:creationId xmlns:a16="http://schemas.microsoft.com/office/drawing/2014/main" id="{DC8B38C5-3742-4FF9-A3D5-2E20EA3C5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466" y="1731440"/>
            <a:ext cx="5517068" cy="339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356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컴퓨터, 모니터, 대형이(가) 표시된 사진&#10;&#10;자동 생성된 설명">
            <a:extLst>
              <a:ext uri="{FF2B5EF4-FFF2-40B4-BE49-F238E27FC236}">
                <a16:creationId xmlns:a16="http://schemas.microsoft.com/office/drawing/2014/main" id="{B6725850-063F-46A5-A54E-419DAABA3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5E0EA84-92D5-4BBE-B654-5FF1BA1C6CDA}"/>
              </a:ext>
            </a:extLst>
          </p:cNvPr>
          <p:cNvSpPr/>
          <p:nvPr/>
        </p:nvSpPr>
        <p:spPr>
          <a:xfrm>
            <a:off x="2632668" y="2120203"/>
            <a:ext cx="944545" cy="4019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52511C-151C-4C0F-8C7C-39194609EE6E}"/>
              </a:ext>
            </a:extLst>
          </p:cNvPr>
          <p:cNvSpPr/>
          <p:nvPr/>
        </p:nvSpPr>
        <p:spPr>
          <a:xfrm>
            <a:off x="4089679" y="2120203"/>
            <a:ext cx="944545" cy="33159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53FFAC2-6839-49FE-8CB9-42756C29349C}"/>
              </a:ext>
            </a:extLst>
          </p:cNvPr>
          <p:cNvSpPr/>
          <p:nvPr/>
        </p:nvSpPr>
        <p:spPr>
          <a:xfrm>
            <a:off x="5546690" y="2120203"/>
            <a:ext cx="944545" cy="33159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FA00DB4-1309-4BD3-B0AD-C99A68D0BD90}"/>
              </a:ext>
            </a:extLst>
          </p:cNvPr>
          <p:cNvSpPr/>
          <p:nvPr/>
        </p:nvSpPr>
        <p:spPr>
          <a:xfrm>
            <a:off x="7003701" y="2120202"/>
            <a:ext cx="944545" cy="33159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73CC69F-F978-419A-BB81-7B3D76B3D175}"/>
              </a:ext>
            </a:extLst>
          </p:cNvPr>
          <p:cNvSpPr/>
          <p:nvPr/>
        </p:nvSpPr>
        <p:spPr>
          <a:xfrm>
            <a:off x="8554496" y="2120201"/>
            <a:ext cx="944545" cy="33159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61D5B3-A39D-45EB-A909-FC9C785543B7}"/>
              </a:ext>
            </a:extLst>
          </p:cNvPr>
          <p:cNvSpPr/>
          <p:nvPr/>
        </p:nvSpPr>
        <p:spPr>
          <a:xfrm>
            <a:off x="10222523" y="2090056"/>
            <a:ext cx="944545" cy="4019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CCEFB0-D1FC-4AE0-B43A-B4B3C567C28E}"/>
              </a:ext>
            </a:extLst>
          </p:cNvPr>
          <p:cNvSpPr/>
          <p:nvPr/>
        </p:nvSpPr>
        <p:spPr>
          <a:xfrm>
            <a:off x="8644932" y="3803302"/>
            <a:ext cx="2900624" cy="12352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AD1EF67-5C94-43BF-B6DD-8CF286A737DD}"/>
              </a:ext>
            </a:extLst>
          </p:cNvPr>
          <p:cNvSpPr/>
          <p:nvPr/>
        </p:nvSpPr>
        <p:spPr>
          <a:xfrm>
            <a:off x="5583534" y="3758785"/>
            <a:ext cx="2970962" cy="12352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C34D1D9-BEED-46B8-983F-09421EC55397}"/>
              </a:ext>
            </a:extLst>
          </p:cNvPr>
          <p:cNvSpPr/>
          <p:nvPr/>
        </p:nvSpPr>
        <p:spPr>
          <a:xfrm>
            <a:off x="2522136" y="3200753"/>
            <a:ext cx="2883877" cy="12352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512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, 모니터, 컴퓨터, 주차이(가) 표시된 사진&#10;&#10;자동 생성된 설명">
            <a:extLst>
              <a:ext uri="{FF2B5EF4-FFF2-40B4-BE49-F238E27FC236}">
                <a16:creationId xmlns:a16="http://schemas.microsoft.com/office/drawing/2014/main" id="{3A61DDA3-C641-4A10-BEAB-FCD005A9B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F5C072C-7CFA-47E9-9D53-CBDFE8745929}"/>
              </a:ext>
            </a:extLst>
          </p:cNvPr>
          <p:cNvSpPr/>
          <p:nvPr/>
        </p:nvSpPr>
        <p:spPr>
          <a:xfrm>
            <a:off x="2632668" y="2220686"/>
            <a:ext cx="944545" cy="4019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F55516-525F-4504-ADA6-572661159766}"/>
              </a:ext>
            </a:extLst>
          </p:cNvPr>
          <p:cNvSpPr/>
          <p:nvPr/>
        </p:nvSpPr>
        <p:spPr>
          <a:xfrm>
            <a:off x="4089679" y="2220686"/>
            <a:ext cx="944545" cy="33159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B51A4B8-FF1F-44F7-8D91-1E34D98A6E1B}"/>
              </a:ext>
            </a:extLst>
          </p:cNvPr>
          <p:cNvSpPr/>
          <p:nvPr/>
        </p:nvSpPr>
        <p:spPr>
          <a:xfrm>
            <a:off x="5546690" y="2220686"/>
            <a:ext cx="944545" cy="33159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3D468F-0BA7-489E-8B6F-10A0505CA745}"/>
              </a:ext>
            </a:extLst>
          </p:cNvPr>
          <p:cNvSpPr/>
          <p:nvPr/>
        </p:nvSpPr>
        <p:spPr>
          <a:xfrm>
            <a:off x="7003701" y="2220685"/>
            <a:ext cx="944545" cy="33159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57523F5-379E-40C0-A131-2719897DED1E}"/>
              </a:ext>
            </a:extLst>
          </p:cNvPr>
          <p:cNvSpPr/>
          <p:nvPr/>
        </p:nvSpPr>
        <p:spPr>
          <a:xfrm>
            <a:off x="8554496" y="2220684"/>
            <a:ext cx="944545" cy="33159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FFC4CA6-CF4E-4930-AADF-8C5656956327}"/>
              </a:ext>
            </a:extLst>
          </p:cNvPr>
          <p:cNvSpPr/>
          <p:nvPr/>
        </p:nvSpPr>
        <p:spPr>
          <a:xfrm>
            <a:off x="10222523" y="2190539"/>
            <a:ext cx="944545" cy="4019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70FEEC2-1AA7-43D2-93D8-D65F40C2D252}"/>
              </a:ext>
            </a:extLst>
          </p:cNvPr>
          <p:cNvSpPr/>
          <p:nvPr/>
        </p:nvSpPr>
        <p:spPr>
          <a:xfrm>
            <a:off x="8644932" y="3903785"/>
            <a:ext cx="2900624" cy="12352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918ECF-A713-4E3D-ADA6-08887EC78C5E}"/>
              </a:ext>
            </a:extLst>
          </p:cNvPr>
          <p:cNvSpPr/>
          <p:nvPr/>
        </p:nvSpPr>
        <p:spPr>
          <a:xfrm>
            <a:off x="5583534" y="3859268"/>
            <a:ext cx="2970962" cy="12352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219DFB8-9190-4B19-8684-5DDAE0BA47E2}"/>
              </a:ext>
            </a:extLst>
          </p:cNvPr>
          <p:cNvSpPr/>
          <p:nvPr/>
        </p:nvSpPr>
        <p:spPr>
          <a:xfrm>
            <a:off x="2522136" y="3301236"/>
            <a:ext cx="2883877" cy="12352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207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언약</dc:creator>
  <cp:lastModifiedBy>고 언약</cp:lastModifiedBy>
  <cp:revision>3</cp:revision>
  <dcterms:created xsi:type="dcterms:W3CDTF">2020-05-15T11:22:50Z</dcterms:created>
  <dcterms:modified xsi:type="dcterms:W3CDTF">2020-05-15T11:31:08Z</dcterms:modified>
</cp:coreProperties>
</file>