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8A0"/>
    <a:srgbClr val="2DD126"/>
    <a:srgbClr val="2D68C4"/>
    <a:srgbClr val="4472C4"/>
    <a:srgbClr val="CCDCB9"/>
    <a:srgbClr val="BCDE05"/>
    <a:srgbClr val="87DB61"/>
    <a:srgbClr val="B7DE91"/>
    <a:srgbClr val="092E20"/>
    <a:srgbClr val="45A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3082-5069-4B5F-BCBE-6E5A116A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D30AA-6C6D-423E-9404-5C0ED833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F213-A31F-4C9C-B822-58058D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F353-D798-4800-9A0C-85E8A06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773-9CE9-4720-B814-7EFDBC3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E5E2-3BAE-4F0F-B5A1-803A796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23200-8476-4FE3-8EC9-3DE36FB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5F80-4A17-4DD7-953F-DC01BDE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F157-39B6-45AE-AFCB-6AD64D5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8A90-0A8D-4AFA-8D69-62E7E95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40152-B60E-49F1-9F4C-C32B1775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914F3-FE56-41C8-9E33-440EA719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B4B4-2BBE-42D5-A3A4-031D693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2F10-064E-497C-AB22-E927946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5ADC-2981-4143-9611-D91A3B31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8B1-8FE2-476E-B7BB-3FE4620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5B2C-352B-456D-8AA0-5BA5727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1C58-406A-4488-9DBC-308BB487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6963-5AE0-4EC7-9364-901B808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4224-F5CD-487C-BBF2-A485DAA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2E59-D0E0-40AE-BBAA-CBE78C97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0361-71DD-4565-AE7C-65BC9FED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C4926-4301-46DC-A3F9-7374E8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6D67-BB49-4EE5-8899-0A1EB43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076C-5AC7-46D9-9D06-943CAB9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9148-0E87-4AC7-9B6A-CDF0480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9A3C-9E3B-42F6-A8FC-C73A6F9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4E303-EAA2-443F-9952-DA5C8146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4800A-FA9C-421E-9450-004589D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7E55-2947-470A-A904-87DF56C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C110-29EC-48A5-9F17-F19D248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F49D-F478-4384-894D-E07A842A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F1980-B9BC-4B2F-A2A0-CD2CEA2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A97B0-BD81-4813-934C-B19C2936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C396D-4848-4688-A817-901959AD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9D716-18D0-47D7-80CB-A7B7226F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FDDDB-8FE2-4EB0-B8D3-8BD4B4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1B966-A98A-462E-B2F3-7D4BE8E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928FA-4ADD-4FD9-B88B-D0AE157F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7162-76C2-4BCE-A748-20CC0A2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91E8E-AAA4-486D-B28E-CE38E8E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808F-CD98-46EE-B4C8-D612680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71B0B-3F81-47D1-8C4D-3DF5599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8025-3155-4C7F-B1FB-8706ABCB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E29E-DFB2-4624-9B26-64EA877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77555-FB6F-4018-8536-8AD8582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4E3D-27B2-4B33-9697-9496B52C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AE7F-50D3-4496-B1C9-D30849B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533F-FDC5-44D3-B50A-CB11125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38E6C-3A7D-4C37-A2F7-D0CF457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8AD-DCE8-47E5-9D55-7BEC606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EA2B7-242C-4C72-861B-63784D22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2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A46ED-78A9-4DC3-BE45-ACF54006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04943-9C66-40EE-962E-FBC29E4C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69124-77AD-47FD-A5ED-1719316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F37A-ADEE-4440-8F69-0666184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CE635-464F-4EB2-9770-4034EBBB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41A73-1F15-491D-8EF1-894487D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3FA3-9381-4ABC-9168-4F99212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793DB-83EA-484F-9B87-8ADC0E62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44C6-7C03-422A-A53F-665861E2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BA4-AD55-4F95-926C-ED709381EFD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A466B-882D-43D2-9F85-DBA92046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A4383-BDA4-4F28-A6B7-E5C0CB15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0D5C319-B76C-47D4-BAF9-BE519B56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71" y="2628176"/>
            <a:ext cx="699385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2BAC02-8898-47B5-9AB3-354B0469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88" y="1511559"/>
            <a:ext cx="7674624" cy="3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sung Introduces New Digital Display Innovations at InfoComm ...">
            <a:extLst>
              <a:ext uri="{FF2B5EF4-FFF2-40B4-BE49-F238E27FC236}">
                <a16:creationId xmlns:a16="http://schemas.microsoft.com/office/drawing/2014/main" id="{A55460E9-D28F-4357-B3BB-219D913C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6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건물, 거리, 도시이(가) 표시된 사진&#10;&#10;자동 생성된 설명">
            <a:extLst>
              <a:ext uri="{FF2B5EF4-FFF2-40B4-BE49-F238E27FC236}">
                <a16:creationId xmlns:a16="http://schemas.microsoft.com/office/drawing/2014/main" id="{DFA6F375-0466-4FB0-80D8-EF8372CD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59" y="1206500"/>
            <a:ext cx="7874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9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H NO! PAUL WASHER TALKS ABOUT CHRISTIAN RAP + RAPPERS » Kingdom ...">
            <a:extLst>
              <a:ext uri="{FF2B5EF4-FFF2-40B4-BE49-F238E27FC236}">
                <a16:creationId xmlns:a16="http://schemas.microsoft.com/office/drawing/2014/main" id="{8DC70D83-0C40-4BB1-AEDD-D63817D4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88"/>
            <a:ext cx="12192000" cy="66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9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4CD1B-ADB4-46F4-951D-78D9AF70132B}"/>
              </a:ext>
            </a:extLst>
          </p:cNvPr>
          <p:cNvSpPr txBox="1"/>
          <p:nvPr/>
        </p:nvSpPr>
        <p:spPr>
          <a:xfrm>
            <a:off x="2336540" y="1831110"/>
            <a:ext cx="75189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우직한</a:t>
            </a:r>
            <a:endParaRPr lang="en-US" altLang="ko-KR" sz="85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사람들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A0B1D5-CD32-4B51-91DB-16C5A979F048}"/>
              </a:ext>
            </a:extLst>
          </p:cNvPr>
          <p:cNvSpPr/>
          <p:nvPr/>
        </p:nvSpPr>
        <p:spPr>
          <a:xfrm>
            <a:off x="4049486" y="1356527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3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A1A109-9FCC-4DBB-A289-E201F98C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36" y="2129036"/>
            <a:ext cx="2599927" cy="25999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E11704-5C78-4E38-9952-5F1CAEFC2B42}"/>
              </a:ext>
            </a:extLst>
          </p:cNvPr>
          <p:cNvSpPr/>
          <p:nvPr/>
        </p:nvSpPr>
        <p:spPr>
          <a:xfrm>
            <a:off x="4049486" y="1477105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0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EADB3A-9063-4C53-9C29-31AA4B50C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2000250"/>
            <a:ext cx="2971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D3EBEFBB-8392-4167-9296-EE81490C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92925"/>
            <a:ext cx="3686175" cy="3686175"/>
          </a:xfrm>
          <a:prstGeom prst="rect">
            <a:avLst/>
          </a:prstGeom>
        </p:spPr>
      </p:pic>
      <p:pic>
        <p:nvPicPr>
          <p:cNvPr id="7" name="그림 6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953D7F4-6740-4E4F-9E2E-8B229EE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2120818"/>
            <a:ext cx="2623768" cy="26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노란색, 컴퓨터, 빨간색이(가) 표시된 사진&#10;&#10;자동 생성된 설명">
            <a:extLst>
              <a:ext uri="{FF2B5EF4-FFF2-40B4-BE49-F238E27FC236}">
                <a16:creationId xmlns:a16="http://schemas.microsoft.com/office/drawing/2014/main" id="{2CAB2FAB-3C80-450E-A31E-B876618F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32" y="1479832"/>
            <a:ext cx="3898336" cy="38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6A273-9542-462A-B8DB-C4BD1B0C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4" y="1792109"/>
            <a:ext cx="9333252" cy="3273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7E78-A980-4826-BD21-8D58CD266298}"/>
              </a:ext>
            </a:extLst>
          </p:cNvPr>
          <p:cNvSpPr/>
          <p:nvPr/>
        </p:nvSpPr>
        <p:spPr>
          <a:xfrm>
            <a:off x="7221894" y="4108871"/>
            <a:ext cx="4516016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7AC4-D297-4F76-A099-6F729B226933}"/>
              </a:ext>
            </a:extLst>
          </p:cNvPr>
          <p:cNvSpPr/>
          <p:nvPr/>
        </p:nvSpPr>
        <p:spPr>
          <a:xfrm>
            <a:off x="9722498" y="3101165"/>
            <a:ext cx="2469502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이미지 검색결과">
            <a:extLst>
              <a:ext uri="{FF2B5EF4-FFF2-40B4-BE49-F238E27FC236}">
                <a16:creationId xmlns:a16="http://schemas.microsoft.com/office/drawing/2014/main" id="{664E6A4A-625C-442F-AA72-B97F556C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8" y="508518"/>
            <a:ext cx="5840963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2D1BD117-1CFD-49FA-B3E3-E92D552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9" y="1406769"/>
            <a:ext cx="4044462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AB863B-C36B-41D3-8EFE-9BFD75B6B8F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D6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CE3BF-5EAA-4462-A95E-F84C13A52944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DD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AFD58-B5E4-4001-B5F3-8FD8111FF441}"/>
              </a:ext>
            </a:extLst>
          </p:cNvPr>
          <p:cNvSpPr txBox="1"/>
          <p:nvPr/>
        </p:nvSpPr>
        <p:spPr>
          <a:xfrm>
            <a:off x="6898510" y="2578999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15B9-8334-4632-AD63-95442D339FA0}"/>
              </a:ext>
            </a:extLst>
          </p:cNvPr>
          <p:cNvSpPr txBox="1"/>
          <p:nvPr/>
        </p:nvSpPr>
        <p:spPr>
          <a:xfrm>
            <a:off x="1886672" y="2497976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3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BBF2437-4097-4DA6-BB35-3E8BE0E8B9D3}"/>
              </a:ext>
            </a:extLst>
          </p:cNvPr>
          <p:cNvSpPr/>
          <p:nvPr/>
        </p:nvSpPr>
        <p:spPr>
          <a:xfrm>
            <a:off x="371436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940B-D2BD-4F7C-A782-106FD17523A7}"/>
              </a:ext>
            </a:extLst>
          </p:cNvPr>
          <p:cNvSpPr/>
          <p:nvPr/>
        </p:nvSpPr>
        <p:spPr>
          <a:xfrm>
            <a:off x="3714361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FF276-A670-4A1E-94C3-6357F96671F5}"/>
              </a:ext>
            </a:extLst>
          </p:cNvPr>
          <p:cNvSpPr/>
          <p:nvPr/>
        </p:nvSpPr>
        <p:spPr>
          <a:xfrm>
            <a:off x="3714361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D837-1097-4AD0-B592-55469BA3346D}"/>
              </a:ext>
            </a:extLst>
          </p:cNvPr>
          <p:cNvSpPr/>
          <p:nvPr/>
        </p:nvSpPr>
        <p:spPr>
          <a:xfrm>
            <a:off x="371436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F9409-9EE4-44F7-8356-401D5F0DD77E}"/>
              </a:ext>
            </a:extLst>
          </p:cNvPr>
          <p:cNvSpPr/>
          <p:nvPr/>
        </p:nvSpPr>
        <p:spPr>
          <a:xfrm>
            <a:off x="4423489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115C64-D9D3-40EA-BFF3-F2F486EE9845}"/>
              </a:ext>
            </a:extLst>
          </p:cNvPr>
          <p:cNvSpPr/>
          <p:nvPr/>
        </p:nvSpPr>
        <p:spPr>
          <a:xfrm>
            <a:off x="5104627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F281BE-91E5-4F5A-AEB8-771CE514901A}"/>
              </a:ext>
            </a:extLst>
          </p:cNvPr>
          <p:cNvSpPr/>
          <p:nvPr/>
        </p:nvSpPr>
        <p:spPr>
          <a:xfrm>
            <a:off x="5344105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9C087-93C4-4345-B697-B514A984FA61}"/>
              </a:ext>
            </a:extLst>
          </p:cNvPr>
          <p:cNvSpPr/>
          <p:nvPr/>
        </p:nvSpPr>
        <p:spPr>
          <a:xfrm>
            <a:off x="5344105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4F2D2F-00A4-4F38-BF9F-5290221C1E4C}"/>
              </a:ext>
            </a:extLst>
          </p:cNvPr>
          <p:cNvSpPr/>
          <p:nvPr/>
        </p:nvSpPr>
        <p:spPr>
          <a:xfrm>
            <a:off x="5344105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6B0FA-2552-4B25-849C-DEFBB93B8F05}"/>
              </a:ext>
            </a:extLst>
          </p:cNvPr>
          <p:cNvSpPr/>
          <p:nvPr/>
        </p:nvSpPr>
        <p:spPr>
          <a:xfrm>
            <a:off x="5344105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CBCC32-3DAB-4CEE-ACBA-44B484188CDF}"/>
              </a:ext>
            </a:extLst>
          </p:cNvPr>
          <p:cNvSpPr/>
          <p:nvPr/>
        </p:nvSpPr>
        <p:spPr>
          <a:xfrm>
            <a:off x="602524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5AECC-E2A5-4072-9CD3-F43D36A2B177}"/>
              </a:ext>
            </a:extLst>
          </p:cNvPr>
          <p:cNvSpPr/>
          <p:nvPr/>
        </p:nvSpPr>
        <p:spPr>
          <a:xfrm>
            <a:off x="6053233" y="2891324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83CFCF-FC50-4175-B05B-ED9815F1443C}"/>
              </a:ext>
            </a:extLst>
          </p:cNvPr>
          <p:cNvSpPr/>
          <p:nvPr/>
        </p:nvSpPr>
        <p:spPr>
          <a:xfrm>
            <a:off x="602524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C8829-14D2-4DB8-9DD6-672D78C55F32}"/>
              </a:ext>
            </a:extLst>
          </p:cNvPr>
          <p:cNvSpPr/>
          <p:nvPr/>
        </p:nvSpPr>
        <p:spPr>
          <a:xfrm>
            <a:off x="698629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4AE643-80AC-46FD-B33C-EBB65206B353}"/>
              </a:ext>
            </a:extLst>
          </p:cNvPr>
          <p:cNvSpPr/>
          <p:nvPr/>
        </p:nvSpPr>
        <p:spPr>
          <a:xfrm>
            <a:off x="6986293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B8700-6C49-414A-9954-AFC2A9BAAF79}"/>
              </a:ext>
            </a:extLst>
          </p:cNvPr>
          <p:cNvSpPr/>
          <p:nvPr/>
        </p:nvSpPr>
        <p:spPr>
          <a:xfrm>
            <a:off x="6986293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F95A7-B0BC-49E4-A4F1-D7BA9F884C18}"/>
              </a:ext>
            </a:extLst>
          </p:cNvPr>
          <p:cNvSpPr/>
          <p:nvPr/>
        </p:nvSpPr>
        <p:spPr>
          <a:xfrm>
            <a:off x="698629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460F1-5874-4E9F-B9F1-8B658ED85FC7}"/>
              </a:ext>
            </a:extLst>
          </p:cNvPr>
          <p:cNvSpPr/>
          <p:nvPr/>
        </p:nvSpPr>
        <p:spPr>
          <a:xfrm>
            <a:off x="769542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4EC04F-F045-4BD2-AD2C-80D2823B0937}"/>
              </a:ext>
            </a:extLst>
          </p:cNvPr>
          <p:cNvSpPr/>
          <p:nvPr/>
        </p:nvSpPr>
        <p:spPr>
          <a:xfrm>
            <a:off x="8287912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350BB4-213B-494A-B3EE-48234AA2A5B9}"/>
              </a:ext>
            </a:extLst>
          </p:cNvPr>
          <p:cNvSpPr/>
          <p:nvPr/>
        </p:nvSpPr>
        <p:spPr>
          <a:xfrm>
            <a:off x="7641768" y="2937977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7F7F9-27D5-4923-BB65-DD8030EC24AC}"/>
              </a:ext>
            </a:extLst>
          </p:cNvPr>
          <p:cNvSpPr/>
          <p:nvPr/>
        </p:nvSpPr>
        <p:spPr>
          <a:xfrm>
            <a:off x="8287912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62D20-3232-473B-9E6A-5443611768FD}"/>
              </a:ext>
            </a:extLst>
          </p:cNvPr>
          <p:cNvSpPr/>
          <p:nvPr/>
        </p:nvSpPr>
        <p:spPr>
          <a:xfrm>
            <a:off x="769542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8267E-F591-493F-A909-96D2F4D9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</Words>
  <Application>Microsoft Office PowerPoint</Application>
  <PresentationFormat>와이드스크린</PresentationFormat>
  <Paragraphs>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고언약</cp:lastModifiedBy>
  <cp:revision>26</cp:revision>
  <dcterms:created xsi:type="dcterms:W3CDTF">2020-03-25T15:46:10Z</dcterms:created>
  <dcterms:modified xsi:type="dcterms:W3CDTF">2020-08-01T13:55:02Z</dcterms:modified>
</cp:coreProperties>
</file>