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6" r:id="rId3"/>
    <p:sldId id="257" r:id="rId4"/>
    <p:sldId id="262" r:id="rId5"/>
    <p:sldId id="260" r:id="rId6"/>
    <p:sldId id="261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9F3"/>
    <a:srgbClr val="D43EFF"/>
    <a:srgbClr val="F2206A"/>
    <a:srgbClr val="66D9F4"/>
    <a:srgbClr val="25282A"/>
    <a:srgbClr val="1B1B33"/>
    <a:srgbClr val="40B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64" autoAdjust="0"/>
  </p:normalViewPr>
  <p:slideViewPr>
    <p:cSldViewPr snapToGrid="0">
      <p:cViewPr varScale="1">
        <p:scale>
          <a:sx n="94" d="100"/>
          <a:sy n="94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B159B-306B-4DAF-9951-B27ACD715384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D293-5CE8-4724-B05A-E28A814F3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4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D293-5CE8-4724-B05A-E28A814F3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8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D293-5CE8-4724-B05A-E28A814F3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7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	①	②	③	④	⑤	⑥	⑦	⑧	⑨	⑩	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D293-5CE8-4724-B05A-E28A814F36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9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	①	②	③	④	⑤	⑥	⑦	⑧	⑨	⑩	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D293-5CE8-4724-B05A-E28A814F362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7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1481-EA55-471A-BE35-FA936802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9E108-FBBD-4919-846C-CDC057B4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0F92E-17C8-4108-B88A-C892D1CD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0075A-2170-472D-87A3-D8B73BE3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ECC58-9990-47F3-92BF-F9C4942B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63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B11E-4F6E-4D36-A9B7-41802862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5768C-80B1-40D1-AAF7-FF3867DF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3C2B3-270B-4025-98A4-4D9430E6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C7565-BDCF-466E-BE35-E22845F0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B597B-A5A7-4225-B711-252D177D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99890-BBE3-48AC-BECC-71706B13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EF1F4-ECAA-4D0E-A8CB-26AABBE2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54040-8044-469F-8D72-21E3906A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6F8EF-B7AA-4105-84AB-24D3447D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917C1-3110-42AE-AAB1-E961303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901E3-68F2-4523-A79C-660276F7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832E8-765D-45D9-A208-8B7E09B8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4FDD2-6A2A-4EA9-A226-D8BE9401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B4ABF-53DE-4451-9AA8-39504E9F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9AEE-28F7-4030-A894-A3D019FE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6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A7F5E-ED98-4605-A125-7A262569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844DA-6840-4985-BC21-147463D75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AE3BF-2213-4D01-BEBF-C03A3834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A36D-4567-4E72-80D7-AED62279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F03E4-3BF8-47FF-AEE6-731D120B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444B9-5955-4372-88B9-DA57C8BD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C1F0F-2DAB-4D5E-8F93-B52911AF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31DE2-D991-417B-A044-460B75A05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C866F-3492-4189-BA36-C7DB430C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20092-061C-49A3-B465-1258BF1F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EDC6D-726A-48A1-99DA-6D362CB0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2A69-2754-47DC-87B2-29C5928D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C93F7-706D-4D11-B73D-911890A9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2CF0F-EA87-4BB9-A8D9-0872CBCA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138AD-4765-47C0-A6C0-4D0D52CB1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E3B7B-CE1B-4840-9742-2A0A65F80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7976E-522C-4755-A0C0-BD9B2D07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67A8D7-0EC5-45D5-8EE1-39C7368F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BECA90-59C9-4217-9537-63C01A5B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4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ADDC-6BE0-431A-B329-2E14DA36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DE68DB-79B5-4AD7-9A8B-971443DD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43AB2-DBDE-4AD1-97EF-6B99023A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0DBF4-7792-4910-A936-F191CA0F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2575BB-DC65-4EF7-A4B8-8C418444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F19F3-3334-4A20-B052-3C9FB69F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89518-4CE0-4609-9267-E8D58A7A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3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11C3-B1C9-409C-BD21-FA6DB6E4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29429-9438-4F7F-884D-84D6BE95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5ADC3-93CB-4E35-93D9-CA58760B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AFB57-D6B3-477E-8999-CD1A4245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55366-5B2D-43FF-B5BC-6A9F1A75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725A9-A9F1-4A6E-A3DA-C812170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09CA0-BA8C-4FE7-8A3E-74768D54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4D901B-BCF2-40B0-9E12-053BC289C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1CFA5-0B81-4788-B3CE-0FD5C82C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C52CE-4905-4127-94C4-331584D6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550F5-1A4A-4E46-A0FE-E0CE0209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309B0-1668-4A82-AAC1-C8D8F4F4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56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F58C81-C95C-4A94-82F2-FF11ADAE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19594-9E38-4BEB-879D-30719A64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9E16-C6E1-45FF-9C41-B1698B02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894F-D57A-4FEC-8D06-342148009812}" type="datetimeFigureOut">
              <a:rPr lang="ko-KR" altLang="en-US" smtClean="0"/>
              <a:t>2020-08-01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79A73-6B45-4723-AAD2-1A7A4D7E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58BA4-2E7F-4B91-B31A-51FDD5756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06D1A-274A-4FE4-8756-CFB2F7826E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4BF3C8-1DA2-42C0-83E8-527A488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29" y="2300718"/>
            <a:ext cx="1458913" cy="1608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F9952C-1723-484F-96B4-2FF3EB539D27}"/>
              </a:ext>
            </a:extLst>
          </p:cNvPr>
          <p:cNvSpPr txBox="1"/>
          <p:nvPr/>
        </p:nvSpPr>
        <p:spPr>
          <a:xfrm>
            <a:off x="5323242" y="2270238"/>
            <a:ext cx="3495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JWT</a:t>
            </a:r>
            <a:endParaRPr lang="ko-KR" altLang="en-US" sz="9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D0CC0-CBCB-4C54-9863-1D0C648A570F}"/>
              </a:ext>
            </a:extLst>
          </p:cNvPr>
          <p:cNvSpPr/>
          <p:nvPr/>
        </p:nvSpPr>
        <p:spPr>
          <a:xfrm>
            <a:off x="3854169" y="3748458"/>
            <a:ext cx="441710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7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JSON WEB Token</a:t>
            </a:r>
            <a:endParaRPr lang="ko-KR" altLang="en-US" sz="37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15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1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27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73CC776-3C35-4D29-8852-14777F4F0245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	①	②	③	④	⑤	⑥	⑦	⑧	⑨	⑩	</a:t>
            </a:r>
          </a:p>
        </p:txBody>
      </p:sp>
    </p:spTree>
    <p:extLst>
      <p:ext uri="{BB962C8B-B14F-4D97-AF65-F5344CB8AC3E}">
        <p14:creationId xmlns:p14="http://schemas.microsoft.com/office/powerpoint/2010/main" val="51750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25E29814-ED60-4023-87F0-E59FED911C81}"/>
              </a:ext>
            </a:extLst>
          </p:cNvPr>
          <p:cNvGrpSpPr/>
          <p:nvPr/>
        </p:nvGrpSpPr>
        <p:grpSpPr>
          <a:xfrm>
            <a:off x="1323392" y="657808"/>
            <a:ext cx="10086288" cy="5529632"/>
            <a:chOff x="1323392" y="657808"/>
            <a:chExt cx="10086288" cy="5529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089B6C-4595-40D0-8695-D53455437FC2}"/>
                </a:ext>
              </a:extLst>
            </p:cNvPr>
            <p:cNvSpPr/>
            <p:nvPr/>
          </p:nvSpPr>
          <p:spPr>
            <a:xfrm>
              <a:off x="1323392" y="657808"/>
              <a:ext cx="10086288" cy="55296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옅은, 그리기이(가) 표시된 사진&#10;&#10;자동 생성된 설명">
              <a:extLst>
                <a:ext uri="{FF2B5EF4-FFF2-40B4-BE49-F238E27FC236}">
                  <a16:creationId xmlns:a16="http://schemas.microsoft.com/office/drawing/2014/main" id="{3BDE8479-3240-4331-A414-19DE30C0E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92" y="2985410"/>
              <a:ext cx="814876" cy="81487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2F283C9-6ADA-4F37-8D9F-CB06D6E2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914" y="3021562"/>
              <a:ext cx="814876" cy="8148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74637C-4B4B-40F9-B39C-709BBE5D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70" y="2909276"/>
              <a:ext cx="936493" cy="9364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11EA04-EB27-44F4-8E78-ED19F5528B8A}"/>
                </a:ext>
              </a:extLst>
            </p:cNvPr>
            <p:cNvSpPr txBox="1"/>
            <p:nvPr/>
          </p:nvSpPr>
          <p:spPr>
            <a:xfrm>
              <a:off x="7065092" y="3918715"/>
              <a:ext cx="66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A1A6B-E955-4B29-8379-827F155458A8}"/>
                </a:ext>
              </a:extLst>
            </p:cNvPr>
            <p:cNvSpPr txBox="1"/>
            <p:nvPr/>
          </p:nvSpPr>
          <p:spPr>
            <a:xfrm>
              <a:off x="9939264" y="3836438"/>
              <a:ext cx="82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F82727-D4AE-485C-911F-247A5F2C502F}"/>
                </a:ext>
              </a:extLst>
            </p:cNvPr>
            <p:cNvSpPr txBox="1"/>
            <p:nvPr/>
          </p:nvSpPr>
          <p:spPr>
            <a:xfrm>
              <a:off x="2122159" y="3872548"/>
              <a:ext cx="802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2906227-B52D-40F2-B256-18DAED15C89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3107094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909B57C-3067-4ED5-A4F0-636B1DB0E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3666930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493C37-1851-427B-920C-99C6C32A6A92}"/>
                </a:ext>
              </a:extLst>
            </p:cNvPr>
            <p:cNvSpPr/>
            <p:nvPr/>
          </p:nvSpPr>
          <p:spPr>
            <a:xfrm>
              <a:off x="3304251" y="2650091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①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ID: APPLE PW: 1234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로그인합니다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9BC4FCC-E17E-4846-88F7-5FE5A02BC4D1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68" y="3127414"/>
              <a:ext cx="17253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03ABF6E-D1A7-4357-89F4-B9C3DA695E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368" y="3666930"/>
              <a:ext cx="163835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91ACAC-053E-4DF0-B2CF-1F47F9A2BA2D}"/>
                </a:ext>
              </a:extLst>
            </p:cNvPr>
            <p:cNvSpPr/>
            <p:nvPr/>
          </p:nvSpPr>
          <p:spPr>
            <a:xfrm>
              <a:off x="7806791" y="3933641"/>
              <a:ext cx="19378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③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를 보니 회원이네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E7375A-6450-4071-BF14-5740F36F8DAA}"/>
                </a:ext>
              </a:extLst>
            </p:cNvPr>
            <p:cNvSpPr/>
            <p:nvPr/>
          </p:nvSpPr>
          <p:spPr>
            <a:xfrm>
              <a:off x="8019555" y="2599071"/>
              <a:ext cx="21658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②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를 살펴보자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EFA4B4-8489-4354-8CC8-CD5EC9967EB3}"/>
                </a:ext>
              </a:extLst>
            </p:cNvPr>
            <p:cNvSpPr/>
            <p:nvPr/>
          </p:nvSpPr>
          <p:spPr>
            <a:xfrm>
              <a:off x="3876488" y="3845769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④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반갑습니다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Apple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님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!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13175AD-5485-4133-8868-BE4F165B0606}"/>
              </a:ext>
            </a:extLst>
          </p:cNvPr>
          <p:cNvGrpSpPr/>
          <p:nvPr/>
        </p:nvGrpSpPr>
        <p:grpSpPr>
          <a:xfrm>
            <a:off x="1323392" y="657808"/>
            <a:ext cx="10086288" cy="5529632"/>
            <a:chOff x="1323392" y="657808"/>
            <a:chExt cx="10086288" cy="552963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089B6C-4595-40D0-8695-D53455437FC2}"/>
                </a:ext>
              </a:extLst>
            </p:cNvPr>
            <p:cNvSpPr/>
            <p:nvPr/>
          </p:nvSpPr>
          <p:spPr>
            <a:xfrm>
              <a:off x="1323392" y="657808"/>
              <a:ext cx="10086288" cy="55296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옅은, 그리기이(가) 표시된 사진&#10;&#10;자동 생성된 설명">
              <a:extLst>
                <a:ext uri="{FF2B5EF4-FFF2-40B4-BE49-F238E27FC236}">
                  <a16:creationId xmlns:a16="http://schemas.microsoft.com/office/drawing/2014/main" id="{3BDE8479-3240-4331-A414-19DE30C0E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92" y="2985410"/>
              <a:ext cx="814876" cy="81487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2F283C9-6ADA-4F37-8D9F-CB06D6E27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914" y="3021562"/>
              <a:ext cx="814876" cy="8148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74637C-4B4B-40F9-B39C-709BBE5D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70" y="2909276"/>
              <a:ext cx="936493" cy="9364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11EA04-EB27-44F4-8E78-ED19F5528B8A}"/>
                </a:ext>
              </a:extLst>
            </p:cNvPr>
            <p:cNvSpPr txBox="1"/>
            <p:nvPr/>
          </p:nvSpPr>
          <p:spPr>
            <a:xfrm>
              <a:off x="7065092" y="3918715"/>
              <a:ext cx="66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DA1A6B-E955-4B29-8379-827F155458A8}"/>
                </a:ext>
              </a:extLst>
            </p:cNvPr>
            <p:cNvSpPr txBox="1"/>
            <p:nvPr/>
          </p:nvSpPr>
          <p:spPr>
            <a:xfrm>
              <a:off x="9972697" y="3918715"/>
              <a:ext cx="82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F82727-D4AE-485C-911F-247A5F2C502F}"/>
                </a:ext>
              </a:extLst>
            </p:cNvPr>
            <p:cNvSpPr txBox="1"/>
            <p:nvPr/>
          </p:nvSpPr>
          <p:spPr>
            <a:xfrm>
              <a:off x="2122159" y="3872548"/>
              <a:ext cx="802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2906227-B52D-40F2-B256-18DAED15C89D}"/>
                </a:ext>
              </a:extLst>
            </p:cNvPr>
            <p:cNvCxnSpPr/>
            <p:nvPr/>
          </p:nvCxnSpPr>
          <p:spPr>
            <a:xfrm>
              <a:off x="3200400" y="3107094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909B57C-3067-4ED5-A4F0-636B1DB0E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3666930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493C37-1851-427B-920C-99C6C32A6A92}"/>
                </a:ext>
              </a:extLst>
            </p:cNvPr>
            <p:cNvSpPr/>
            <p:nvPr/>
          </p:nvSpPr>
          <p:spPr>
            <a:xfrm>
              <a:off x="3693041" y="2655718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①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12392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번 상품 구매하겠습니다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1EFA4B4-8489-4354-8CC8-CD5EC9967EB3}"/>
                </a:ext>
              </a:extLst>
            </p:cNvPr>
            <p:cNvSpPr/>
            <p:nvPr/>
          </p:nvSpPr>
          <p:spPr>
            <a:xfrm>
              <a:off x="4289462" y="3810530"/>
              <a:ext cx="126447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②</a:t>
              </a:r>
              <a:r>
                <a:rPr lang="en-US" altLang="ko-KR" sz="1400" b="1"/>
                <a:t> </a:t>
              </a:r>
              <a:r>
                <a:rPr lang="ko-KR" altLang="en-US" sz="1400" b="1"/>
                <a:t>누구세요</a:t>
              </a:r>
              <a:r>
                <a:rPr lang="en-US" altLang="ko-KR" sz="1400" b="1"/>
                <a:t>?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96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572F3AA-4511-4C83-9007-A1F43D5AA473}"/>
              </a:ext>
            </a:extLst>
          </p:cNvPr>
          <p:cNvGrpSpPr/>
          <p:nvPr/>
        </p:nvGrpSpPr>
        <p:grpSpPr>
          <a:xfrm>
            <a:off x="1323392" y="657808"/>
            <a:ext cx="10086288" cy="5529632"/>
            <a:chOff x="1323392" y="657808"/>
            <a:chExt cx="10086288" cy="5529632"/>
          </a:xfrm>
        </p:grpSpPr>
        <p:pic>
          <p:nvPicPr>
            <p:cNvPr id="2" name="그림 1" descr="옅은, 그리기이(가) 표시된 사진&#10;&#10;자동 생성된 설명">
              <a:extLst>
                <a:ext uri="{FF2B5EF4-FFF2-40B4-BE49-F238E27FC236}">
                  <a16:creationId xmlns:a16="http://schemas.microsoft.com/office/drawing/2014/main" id="{5D0EF093-4B4F-47D8-855A-C5743403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592" y="2985410"/>
              <a:ext cx="814876" cy="8148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E999C3A-0D09-4586-941F-9C7F67AC3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914" y="3021562"/>
              <a:ext cx="814876" cy="81487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25CA65-375E-4546-9E4E-7B5FE051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970" y="2909276"/>
              <a:ext cx="936493" cy="93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686976-8FD3-4D7C-93E9-FB3F2AE7676B}"/>
                </a:ext>
              </a:extLst>
            </p:cNvPr>
            <p:cNvSpPr txBox="1"/>
            <p:nvPr/>
          </p:nvSpPr>
          <p:spPr>
            <a:xfrm>
              <a:off x="7065092" y="3918715"/>
              <a:ext cx="66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AE11E3-1BEE-49ED-9D4D-F66DE0163370}"/>
                </a:ext>
              </a:extLst>
            </p:cNvPr>
            <p:cNvSpPr txBox="1"/>
            <p:nvPr/>
          </p:nvSpPr>
          <p:spPr>
            <a:xfrm>
              <a:off x="9939264" y="3836438"/>
              <a:ext cx="82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endPara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CEAEC1-87DA-46A2-99A7-B9CB19314D24}"/>
                </a:ext>
              </a:extLst>
            </p:cNvPr>
            <p:cNvSpPr txBox="1"/>
            <p:nvPr/>
          </p:nvSpPr>
          <p:spPr>
            <a:xfrm>
              <a:off x="2122159" y="3872548"/>
              <a:ext cx="802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A0CEC92-8B53-418C-B976-CF5D8ECA9565}"/>
                </a:ext>
              </a:extLst>
            </p:cNvPr>
            <p:cNvCxnSpPr/>
            <p:nvPr/>
          </p:nvCxnSpPr>
          <p:spPr>
            <a:xfrm>
              <a:off x="3261683" y="3107094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D07D167-8158-44FE-AE61-485BFDC57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00" y="3666930"/>
              <a:ext cx="346165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324D81-1747-4DE4-BB1D-99A6E1770380}"/>
                </a:ext>
              </a:extLst>
            </p:cNvPr>
            <p:cNvSpPr/>
            <p:nvPr/>
          </p:nvSpPr>
          <p:spPr>
            <a:xfrm>
              <a:off x="3365534" y="2650091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①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ID: APPLE PW: 1234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로그인합니다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C356B95-9159-49EB-9ED5-E5AA850AB79B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68" y="3127414"/>
              <a:ext cx="17253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09C0293-3F61-4CCE-8C48-DB596542C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368" y="3666930"/>
              <a:ext cx="163835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E66601-5115-4DBF-91B1-CA293E923443}"/>
                </a:ext>
              </a:extLst>
            </p:cNvPr>
            <p:cNvSpPr/>
            <p:nvPr/>
          </p:nvSpPr>
          <p:spPr>
            <a:xfrm>
              <a:off x="3304251" y="3881566"/>
              <a:ext cx="42649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④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반갑습니다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Apple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님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!</a:t>
              </a:r>
            </a:p>
            <a:p>
              <a:endParaRPr lang="en-US" altLang="ko-KR" sz="12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1400" b="1">
                  <a:solidFill>
                    <a:srgbClr val="40BDE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이거 몰래 알려주는건데</a:t>
              </a:r>
              <a:r>
                <a:rPr lang="en-US" altLang="ko-KR" sz="1400" b="1">
                  <a:solidFill>
                    <a:srgbClr val="40BDE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</a:p>
            <a:p>
              <a:r>
                <a:rPr lang="ko-KR" altLang="en-US" sz="1400" b="1">
                  <a:solidFill>
                    <a:srgbClr val="40BDE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상품 주문하려면 </a:t>
              </a:r>
              <a:r>
                <a:rPr lang="en-US" altLang="ko-KR" sz="1400" b="1">
                  <a:solidFill>
                    <a:srgbClr val="40BDE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akd82j1kd </a:t>
              </a:r>
              <a:r>
                <a:rPr lang="ko-KR" altLang="en-US" sz="1400" b="1">
                  <a:solidFill>
                    <a:srgbClr val="40BDE3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토큰을 보내주세요</a:t>
              </a:r>
              <a:endParaRPr lang="en-US" altLang="ko-KR" sz="1400" b="1">
                <a:solidFill>
                  <a:srgbClr val="40BDE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1918AC-A0DF-4AA7-A07E-D1A4D3FEC7DF}"/>
                </a:ext>
              </a:extLst>
            </p:cNvPr>
            <p:cNvSpPr/>
            <p:nvPr/>
          </p:nvSpPr>
          <p:spPr>
            <a:xfrm>
              <a:off x="1323392" y="657808"/>
              <a:ext cx="10086288" cy="55296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8A49E0-19DB-4760-9D61-B95822181DE4}"/>
                </a:ext>
              </a:extLst>
            </p:cNvPr>
            <p:cNvCxnSpPr>
              <a:cxnSpLocks/>
            </p:cNvCxnSpPr>
            <p:nvPr/>
          </p:nvCxnSpPr>
          <p:spPr>
            <a:xfrm>
              <a:off x="7932368" y="3127414"/>
              <a:ext cx="172536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FAF3870-0008-4415-BEA5-6F3F6628B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368" y="3666930"/>
              <a:ext cx="1638352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9B1C3B2-D425-4A6D-8C05-B4BDB757BF29}"/>
                </a:ext>
              </a:extLst>
            </p:cNvPr>
            <p:cNvSpPr/>
            <p:nvPr/>
          </p:nvSpPr>
          <p:spPr>
            <a:xfrm>
              <a:off x="7806790" y="3933641"/>
              <a:ext cx="2026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③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를 보니 회원이네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C140598-BB30-465E-B7F8-E503F2302329}"/>
                </a:ext>
              </a:extLst>
            </p:cNvPr>
            <p:cNvSpPr/>
            <p:nvPr/>
          </p:nvSpPr>
          <p:spPr>
            <a:xfrm>
              <a:off x="8019555" y="2599071"/>
              <a:ext cx="20261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②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DB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를 살펴보자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81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80CBBF68-1BA5-4D77-B54F-90729884E76C}"/>
              </a:ext>
            </a:extLst>
          </p:cNvPr>
          <p:cNvGrpSpPr/>
          <p:nvPr/>
        </p:nvGrpSpPr>
        <p:grpSpPr>
          <a:xfrm>
            <a:off x="2667000" y="461553"/>
            <a:ext cx="6692900" cy="5210741"/>
            <a:chOff x="2954370" y="461553"/>
            <a:chExt cx="6038204" cy="52107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556C1CC-9588-4230-9682-B1A86B83B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6794" y="563679"/>
              <a:ext cx="814876" cy="8148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B85D4C-FAA7-4FBA-BBB2-E19B41069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370" y="461553"/>
              <a:ext cx="936493" cy="9364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6671B5-234E-43AE-B7A4-BEF899EDDB54}"/>
                </a:ext>
              </a:extLst>
            </p:cNvPr>
            <p:cNvSpPr txBox="1"/>
            <p:nvPr/>
          </p:nvSpPr>
          <p:spPr>
            <a:xfrm>
              <a:off x="7998936" y="1417537"/>
              <a:ext cx="66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D9549B-4A64-449D-809B-74C88765E6E2}"/>
                </a:ext>
              </a:extLst>
            </p:cNvPr>
            <p:cNvSpPr txBox="1"/>
            <p:nvPr/>
          </p:nvSpPr>
          <p:spPr>
            <a:xfrm>
              <a:off x="3021362" y="1388715"/>
              <a:ext cx="802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1AD20EB-6D42-4261-BA99-F19E5D89D70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013201" y="2024411"/>
              <a:ext cx="3810974" cy="2388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388BEA-96D3-4EA7-959F-399870CAFA38}"/>
                </a:ext>
              </a:extLst>
            </p:cNvPr>
            <p:cNvSpPr/>
            <p:nvPr/>
          </p:nvSpPr>
          <p:spPr>
            <a:xfrm>
              <a:off x="4289771" y="1610335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① </a:t>
              </a:r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ID: APPLE PW: 1234 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로그인합니다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5DA8F62-3676-4989-A07D-7F1218B5375D}"/>
                </a:ext>
              </a:extLst>
            </p:cNvPr>
            <p:cNvSpPr/>
            <p:nvPr/>
          </p:nvSpPr>
          <p:spPr>
            <a:xfrm>
              <a:off x="7824175" y="1894409"/>
              <a:ext cx="11255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②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세션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8C63D3E-019A-4A02-B718-E00B0A4EF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4162" y="2691570"/>
              <a:ext cx="375001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6DED46-083D-45CE-A2C8-E00D3799462E}"/>
                </a:ext>
              </a:extLst>
            </p:cNvPr>
            <p:cNvSpPr/>
            <p:nvPr/>
          </p:nvSpPr>
          <p:spPr>
            <a:xfrm>
              <a:off x="4684735" y="2383793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③ 로그인에 성공했습니다</a:t>
              </a:r>
              <a:r>
                <a:rPr lang="en-US" altLang="ko-KR" sz="1400" b="1"/>
                <a:t>.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79BABCB-06B7-43C7-8C1E-6727709FF5D9}"/>
                </a:ext>
              </a:extLst>
            </p:cNvPr>
            <p:cNvCxnSpPr>
              <a:cxnSpLocks/>
            </p:cNvCxnSpPr>
            <p:nvPr/>
          </p:nvCxnSpPr>
          <p:spPr>
            <a:xfrm>
              <a:off x="4023360" y="3429000"/>
              <a:ext cx="3800815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FE0CAD-40FE-4B85-AF35-28D454AE9422}"/>
                </a:ext>
              </a:extLst>
            </p:cNvPr>
            <p:cNvSpPr/>
            <p:nvPr/>
          </p:nvSpPr>
          <p:spPr>
            <a:xfrm>
              <a:off x="4684734" y="3121222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④ </a:t>
              </a:r>
              <a:r>
                <a:rPr lang="en-US" altLang="ko-KR" sz="1400" b="1"/>
                <a:t>1234</a:t>
              </a:r>
              <a:r>
                <a:rPr lang="ko-KR" altLang="en-US" sz="1400" b="1"/>
                <a:t>번 상품 구매할께요</a:t>
              </a:r>
              <a:r>
                <a:rPr lang="en-US" altLang="ko-KR" sz="1400" b="1"/>
                <a:t>.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47C561-84BD-4B92-9689-44C7485655DC}"/>
                </a:ext>
              </a:extLst>
            </p:cNvPr>
            <p:cNvSpPr/>
            <p:nvPr/>
          </p:nvSpPr>
          <p:spPr>
            <a:xfrm>
              <a:off x="7854655" y="3164877"/>
              <a:ext cx="11255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④</a:t>
              </a:r>
              <a:r>
                <a:rPr lang="ko-KR" altLang="en-US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세션 읽기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0580321-0A17-4967-AAA0-12550CC4B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3520" y="4257151"/>
              <a:ext cx="373097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7D5CA8-8B3A-4BC6-837F-D4FE4BE399B1}"/>
                </a:ext>
              </a:extLst>
            </p:cNvPr>
            <p:cNvSpPr/>
            <p:nvPr/>
          </p:nvSpPr>
          <p:spPr>
            <a:xfrm>
              <a:off x="4727625" y="3949374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95389FE-052F-40A1-ABA5-AB92758EE030}"/>
                </a:ext>
              </a:extLst>
            </p:cNvPr>
            <p:cNvSpPr/>
            <p:nvPr/>
          </p:nvSpPr>
          <p:spPr>
            <a:xfrm>
              <a:off x="4402506" y="3843075"/>
              <a:ext cx="4264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/>
                <a:t>⑤ </a:t>
              </a:r>
              <a:r>
                <a:rPr lang="en-US" altLang="ko-KR" sz="1400" b="1"/>
                <a:t>APPLE</a:t>
              </a:r>
              <a:r>
                <a:rPr lang="ko-KR" altLang="en-US" sz="1400" b="1"/>
                <a:t>님 </a:t>
              </a:r>
              <a:r>
                <a:rPr lang="en-US" altLang="ko-KR" sz="1400" b="1"/>
                <a:t>1234</a:t>
              </a:r>
              <a:r>
                <a:rPr lang="ko-KR" altLang="en-US" sz="1400" b="1"/>
                <a:t>번 주문 완료했습니다</a:t>
              </a:r>
              <a:r>
                <a:rPr lang="en-US" altLang="ko-KR" sz="1400" b="1"/>
                <a:t>.</a:t>
              </a:r>
              <a:endParaRPr lang="ko-KR" altLang="en-US" sz="1400" b="1"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7A6B8C2-4A35-4BFB-B2FC-B8CB7E1FF7F7}"/>
                </a:ext>
              </a:extLst>
            </p:cNvPr>
            <p:cNvCxnSpPr/>
            <p:nvPr/>
          </p:nvCxnSpPr>
          <p:spPr>
            <a:xfrm>
              <a:off x="4023360" y="1209040"/>
              <a:ext cx="0" cy="4399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8041A01-492A-46A5-9AA1-F201E60CDCCD}"/>
                </a:ext>
              </a:extLst>
            </p:cNvPr>
            <p:cNvCxnSpPr/>
            <p:nvPr/>
          </p:nvCxnSpPr>
          <p:spPr>
            <a:xfrm>
              <a:off x="7824175" y="1273014"/>
              <a:ext cx="0" cy="4399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33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FAC40F-B2BE-4ACA-8211-089D6901D64C}"/>
              </a:ext>
            </a:extLst>
          </p:cNvPr>
          <p:cNvSpPr/>
          <p:nvPr/>
        </p:nvSpPr>
        <p:spPr>
          <a:xfrm>
            <a:off x="2709891" y="1584229"/>
            <a:ext cx="186718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헤더</a:t>
            </a:r>
            <a:r>
              <a:rPr lang="en-US" altLang="ko-KR" sz="22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(Header)</a:t>
            </a:r>
            <a:r>
              <a:rPr lang="ko-KR" altLang="en-US" sz="22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77D48A-FDC8-4A7C-88E9-1E0A07157ED2}"/>
              </a:ext>
            </a:extLst>
          </p:cNvPr>
          <p:cNvSpPr/>
          <p:nvPr/>
        </p:nvSpPr>
        <p:spPr>
          <a:xfrm>
            <a:off x="5175112" y="1584229"/>
            <a:ext cx="200942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>
                <a:solidFill>
                  <a:srgbClr val="D43E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내용</a:t>
            </a:r>
            <a:r>
              <a:rPr lang="en-US" altLang="ko-KR" sz="2200" b="1">
                <a:solidFill>
                  <a:srgbClr val="D43E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(Payload)</a:t>
            </a:r>
            <a:endParaRPr lang="ko-KR" altLang="en-US" sz="2200" b="1">
              <a:solidFill>
                <a:srgbClr val="D43E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30E84F-44A9-40E6-97A5-4F2E759EE78A}"/>
              </a:ext>
            </a:extLst>
          </p:cNvPr>
          <p:cNvSpPr/>
          <p:nvPr/>
        </p:nvSpPr>
        <p:spPr>
          <a:xfrm>
            <a:off x="7552834" y="1584229"/>
            <a:ext cx="22210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>
                <a:solidFill>
                  <a:srgbClr val="53B9F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서명</a:t>
            </a:r>
            <a:r>
              <a:rPr lang="en-US" altLang="ko-KR" sz="2200" b="1">
                <a:solidFill>
                  <a:srgbClr val="53B9F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(Signature)</a:t>
            </a:r>
            <a:endParaRPr lang="ko-KR" altLang="en-US" sz="2200" b="1">
              <a:solidFill>
                <a:srgbClr val="53B9F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AF1C7-CCE1-4214-AB6A-47B292757B60}"/>
              </a:ext>
            </a:extLst>
          </p:cNvPr>
          <p:cNvSpPr/>
          <p:nvPr/>
        </p:nvSpPr>
        <p:spPr>
          <a:xfrm>
            <a:off x="1016562" y="2415226"/>
            <a:ext cx="10031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F220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eyJhbGciOiJIUzI1NiIsInR5cCI6IkpXVCJ9</a:t>
            </a:r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eyJzdWIiOiIxMjM0NTY3ODkwIiwibmFtZSI6IkpvaG4gRG9lIiwiaWF0IjoxNTE2MjM5MDIyfQ</a:t>
            </a:r>
            <a:r>
              <a:rPr lang="en-US" altLang="ko-KR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SflKxwRJSMeKKF2QT4fwpMeJf36POk6yJV_adQssw5c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869490-C7C7-46D7-95E0-A2DC0819A671}"/>
              </a:ext>
            </a:extLst>
          </p:cNvPr>
          <p:cNvSpPr/>
          <p:nvPr/>
        </p:nvSpPr>
        <p:spPr>
          <a:xfrm>
            <a:off x="2222211" y="753232"/>
            <a:ext cx="7793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XXXXXX</a:t>
            </a:r>
            <a:r>
              <a:rPr lang="en-US" altLang="ko-KR" sz="48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en-US" altLang="ko-KR" sz="4800" b="1">
                <a:solidFill>
                  <a:srgbClr val="D43E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YYYYYY</a:t>
            </a:r>
            <a:r>
              <a:rPr lang="en-US" altLang="ko-KR" sz="48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r>
              <a:rPr lang="en-US" altLang="ko-KR" sz="4800" b="1">
                <a:solidFill>
                  <a:srgbClr val="66D9F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ZZZZZZ</a:t>
            </a:r>
            <a:endParaRPr lang="ko-KR" altLang="en-US" sz="4800" b="1">
              <a:solidFill>
                <a:srgbClr val="66D9F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A94EF-E316-461B-BA43-3B453EDBA8B2}"/>
              </a:ext>
            </a:extLst>
          </p:cNvPr>
          <p:cNvSpPr/>
          <p:nvPr/>
        </p:nvSpPr>
        <p:spPr>
          <a:xfrm>
            <a:off x="-1092496" y="952831"/>
            <a:ext cx="751840" cy="830997"/>
          </a:xfrm>
          <a:prstGeom prst="rect">
            <a:avLst/>
          </a:prstGeom>
          <a:solidFill>
            <a:srgbClr val="F22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7FBD1F-FFD7-49E6-BA6D-D794A76828A4}"/>
              </a:ext>
            </a:extLst>
          </p:cNvPr>
          <p:cNvSpPr/>
          <p:nvPr/>
        </p:nvSpPr>
        <p:spPr>
          <a:xfrm>
            <a:off x="-1069066" y="1783828"/>
            <a:ext cx="751840" cy="830997"/>
          </a:xfrm>
          <a:prstGeom prst="rect">
            <a:avLst/>
          </a:prstGeom>
          <a:solidFill>
            <a:srgbClr val="D43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D352B2-ADAC-4AAF-AF4C-981AA48F46E7}"/>
              </a:ext>
            </a:extLst>
          </p:cNvPr>
          <p:cNvSpPr/>
          <p:nvPr/>
        </p:nvSpPr>
        <p:spPr>
          <a:xfrm>
            <a:off x="-1069066" y="2598002"/>
            <a:ext cx="751840" cy="830997"/>
          </a:xfrm>
          <a:prstGeom prst="rect">
            <a:avLst/>
          </a:prstGeom>
          <a:solidFill>
            <a:srgbClr val="53B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53B9F3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B006CA-D843-4526-8A52-24655FAA3C44}"/>
              </a:ext>
            </a:extLst>
          </p:cNvPr>
          <p:cNvSpPr/>
          <p:nvPr/>
        </p:nvSpPr>
        <p:spPr>
          <a:xfrm>
            <a:off x="1304434" y="42894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F220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</a:p>
          <a:p>
            <a:r>
              <a:rPr lang="ko-KR" altLang="en-US">
                <a:solidFill>
                  <a:srgbClr val="F220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"alg": "HS256",</a:t>
            </a:r>
          </a:p>
          <a:p>
            <a:r>
              <a:rPr lang="ko-KR" altLang="en-US">
                <a:solidFill>
                  <a:srgbClr val="F220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"typ": "JWT"</a:t>
            </a:r>
          </a:p>
          <a:p>
            <a:r>
              <a:rPr lang="ko-KR" altLang="en-US">
                <a:solidFill>
                  <a:srgbClr val="F220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171375-C639-452C-A8B7-E82F2B236BE5}"/>
              </a:ext>
            </a:extLst>
          </p:cNvPr>
          <p:cNvSpPr/>
          <p:nvPr/>
        </p:nvSpPr>
        <p:spPr>
          <a:xfrm>
            <a:off x="4008120" y="42894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{</a:t>
            </a:r>
          </a:p>
          <a:p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"sub": "1234567890",</a:t>
            </a:r>
          </a:p>
          <a:p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"name": "John Doe",</a:t>
            </a:r>
          </a:p>
          <a:p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"iat": 1516239022</a:t>
            </a:r>
          </a:p>
          <a:p>
            <a:r>
              <a:rPr lang="ko-KR" altLang="en-US">
                <a:solidFill>
                  <a:srgbClr val="D43E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E66D12-26E1-4B5E-A597-1437DA67FFD9}"/>
              </a:ext>
            </a:extLst>
          </p:cNvPr>
          <p:cNvSpPr/>
          <p:nvPr/>
        </p:nvSpPr>
        <p:spPr>
          <a:xfrm>
            <a:off x="7425834" y="42767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HMACSHA256(</a:t>
            </a:r>
          </a:p>
          <a:p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base64UrlEncode(header) + "." +</a:t>
            </a:r>
          </a:p>
          <a:p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base64UrlEncode(payload),</a:t>
            </a:r>
          </a:p>
          <a:p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your-256-bit-secret</a:t>
            </a:r>
          </a:p>
          <a:p>
            <a:r>
              <a:rPr lang="ko-KR" altLang="en-US">
                <a:solidFill>
                  <a:srgbClr val="53B9F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9089CB7-F843-4C6C-8C8E-31FC38006D56}"/>
              </a:ext>
            </a:extLst>
          </p:cNvPr>
          <p:cNvCxnSpPr>
            <a:cxnSpLocks/>
          </p:cNvCxnSpPr>
          <p:nvPr/>
        </p:nvCxnSpPr>
        <p:spPr>
          <a:xfrm>
            <a:off x="889562" y="4140200"/>
            <a:ext cx="10426138" cy="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D6B7C76-ED0B-464B-820A-B16A46DF1C45}"/>
              </a:ext>
            </a:extLst>
          </p:cNvPr>
          <p:cNvCxnSpPr/>
          <p:nvPr/>
        </p:nvCxnSpPr>
        <p:spPr>
          <a:xfrm>
            <a:off x="3579985" y="3670300"/>
            <a:ext cx="0" cy="227330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3A7DB9B-D523-43F5-B01D-90CBF2DF9755}"/>
              </a:ext>
            </a:extLst>
          </p:cNvPr>
          <p:cNvCxnSpPr/>
          <p:nvPr/>
        </p:nvCxnSpPr>
        <p:spPr>
          <a:xfrm>
            <a:off x="7056120" y="3681955"/>
            <a:ext cx="0" cy="227330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8614A09-927A-4BC6-BFDA-A75E15109E72}"/>
              </a:ext>
            </a:extLst>
          </p:cNvPr>
          <p:cNvCxnSpPr/>
          <p:nvPr/>
        </p:nvCxnSpPr>
        <p:spPr>
          <a:xfrm>
            <a:off x="889562" y="3681955"/>
            <a:ext cx="0" cy="227330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F1D5BBA-13E7-401E-A60D-CB2099A8F8BD}"/>
              </a:ext>
            </a:extLst>
          </p:cNvPr>
          <p:cNvCxnSpPr/>
          <p:nvPr/>
        </p:nvCxnSpPr>
        <p:spPr>
          <a:xfrm>
            <a:off x="11315700" y="3670300"/>
            <a:ext cx="0" cy="227330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CC19C5-953C-4FAA-B768-8BDA5BDC0759}"/>
              </a:ext>
            </a:extLst>
          </p:cNvPr>
          <p:cNvCxnSpPr>
            <a:cxnSpLocks/>
          </p:cNvCxnSpPr>
          <p:nvPr/>
        </p:nvCxnSpPr>
        <p:spPr>
          <a:xfrm>
            <a:off x="889562" y="3670300"/>
            <a:ext cx="10426138" cy="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10B933-0BE9-468A-9DCA-CFF6FBB8F07D}"/>
              </a:ext>
            </a:extLst>
          </p:cNvPr>
          <p:cNvCxnSpPr>
            <a:cxnSpLocks/>
          </p:cNvCxnSpPr>
          <p:nvPr/>
        </p:nvCxnSpPr>
        <p:spPr>
          <a:xfrm>
            <a:off x="889562" y="5943600"/>
            <a:ext cx="10426138" cy="0"/>
          </a:xfrm>
          <a:prstGeom prst="line">
            <a:avLst/>
          </a:prstGeom>
          <a:ln w="889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0D8832-5FE3-4651-80B6-D859142BB6CB}"/>
              </a:ext>
            </a:extLst>
          </p:cNvPr>
          <p:cNvSpPr/>
          <p:nvPr/>
        </p:nvSpPr>
        <p:spPr>
          <a:xfrm>
            <a:off x="1409959" y="3717098"/>
            <a:ext cx="1867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헤더</a:t>
            </a:r>
            <a:r>
              <a:rPr lang="en-US" altLang="ko-KR" sz="20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(Header)</a:t>
            </a:r>
            <a:r>
              <a:rPr lang="ko-KR" altLang="en-US" sz="2000" b="1">
                <a:solidFill>
                  <a:srgbClr val="F2206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1A2FF0-1B29-4EF3-B4B2-CD60E7675E97}"/>
              </a:ext>
            </a:extLst>
          </p:cNvPr>
          <p:cNvSpPr/>
          <p:nvPr/>
        </p:nvSpPr>
        <p:spPr>
          <a:xfrm>
            <a:off x="4497184" y="3719324"/>
            <a:ext cx="2009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D43E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내용</a:t>
            </a:r>
            <a:r>
              <a:rPr lang="en-US" altLang="ko-KR" sz="2000" b="1">
                <a:solidFill>
                  <a:srgbClr val="D43EF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(Payload)</a:t>
            </a:r>
            <a:endParaRPr lang="ko-KR" altLang="en-US" sz="2000" b="1">
              <a:solidFill>
                <a:srgbClr val="D43EF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7EF2ED-BDAF-4FD4-83D3-C6CEBD124837}"/>
              </a:ext>
            </a:extLst>
          </p:cNvPr>
          <p:cNvSpPr/>
          <p:nvPr/>
        </p:nvSpPr>
        <p:spPr>
          <a:xfrm>
            <a:off x="8188101" y="3718594"/>
            <a:ext cx="2221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rgbClr val="53B9F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서명</a:t>
            </a:r>
            <a:r>
              <a:rPr lang="en-US" altLang="ko-KR" sz="2000" b="1">
                <a:solidFill>
                  <a:srgbClr val="53B9F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(Signature)</a:t>
            </a:r>
            <a:endParaRPr lang="ko-KR" altLang="en-US" sz="2000" b="1">
              <a:solidFill>
                <a:srgbClr val="53B9F3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32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B8CA55-40B2-41F6-988D-D7CDD9B3DEA7}"/>
              </a:ext>
            </a:extLst>
          </p:cNvPr>
          <p:cNvGrpSpPr/>
          <p:nvPr/>
        </p:nvGrpSpPr>
        <p:grpSpPr>
          <a:xfrm>
            <a:off x="1789330" y="525527"/>
            <a:ext cx="8613340" cy="5146767"/>
            <a:chOff x="1789330" y="525527"/>
            <a:chExt cx="8613340" cy="514676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790361C-270D-41D6-94A2-65A690F6F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7794" y="563679"/>
              <a:ext cx="814876" cy="8148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D208B36-1EF6-4841-A787-4A7CE802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330" y="525527"/>
              <a:ext cx="936493" cy="9364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912B72-2183-4278-A018-E610795CD5D5}"/>
                </a:ext>
              </a:extLst>
            </p:cNvPr>
            <p:cNvSpPr txBox="1"/>
            <p:nvPr/>
          </p:nvSpPr>
          <p:spPr>
            <a:xfrm>
              <a:off x="9649936" y="1417537"/>
              <a:ext cx="66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서버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771038-5679-4C0F-81B7-143A641DB8C0}"/>
                </a:ext>
              </a:extLst>
            </p:cNvPr>
            <p:cNvSpPr txBox="1"/>
            <p:nvPr/>
          </p:nvSpPr>
          <p:spPr>
            <a:xfrm>
              <a:off x="1856322" y="1452689"/>
              <a:ext cx="802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사용자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94A3FC8-63AF-48F2-A750-DAA81EE0ADD2}"/>
                </a:ext>
              </a:extLst>
            </p:cNvPr>
            <p:cNvCxnSpPr/>
            <p:nvPr/>
          </p:nvCxnSpPr>
          <p:spPr>
            <a:xfrm>
              <a:off x="2858320" y="1273014"/>
              <a:ext cx="0" cy="4399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059351F-660A-4218-AB4E-38463CAB109A}"/>
                </a:ext>
              </a:extLst>
            </p:cNvPr>
            <p:cNvCxnSpPr/>
            <p:nvPr/>
          </p:nvCxnSpPr>
          <p:spPr>
            <a:xfrm>
              <a:off x="9475175" y="1273014"/>
              <a:ext cx="0" cy="43992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097B37F-F79E-4655-BED0-DD568FE2B766}"/>
                </a:ext>
              </a:extLst>
            </p:cNvPr>
            <p:cNvCxnSpPr>
              <a:cxnSpLocks/>
            </p:cNvCxnSpPr>
            <p:nvPr/>
          </p:nvCxnSpPr>
          <p:spPr>
            <a:xfrm>
              <a:off x="2858320" y="1655663"/>
              <a:ext cx="6526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0F2509-07C7-4831-8E77-E603A1ED78AF}"/>
                </a:ext>
              </a:extLst>
            </p:cNvPr>
            <p:cNvSpPr/>
            <p:nvPr/>
          </p:nvSpPr>
          <p:spPr>
            <a:xfrm>
              <a:off x="4211175" y="1354755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① </a:t>
              </a:r>
              <a:r>
                <a:rPr lang="en-US" altLang="ko-KR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ID: APPLE PW: 1234 </a:t>
              </a:r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로그인합니다</a:t>
              </a: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C67C83-5CAE-4C72-869A-484A78132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8321" y="2320730"/>
              <a:ext cx="6616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68BFB7-E2F3-44A5-84F0-8EA64CEBAE80}"/>
                </a:ext>
              </a:extLst>
            </p:cNvPr>
            <p:cNvSpPr/>
            <p:nvPr/>
          </p:nvSpPr>
          <p:spPr>
            <a:xfrm>
              <a:off x="4211175" y="2009769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② </a:t>
              </a:r>
              <a:r>
                <a:rPr lang="en-US" altLang="ko-KR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ID: JWT, </a:t>
              </a:r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액세스 토큰</a:t>
              </a:r>
              <a:r>
                <a:rPr lang="en-US" altLang="ko-KR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리프래시 토큰 발급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FA4F14F-F5A8-4A76-AA24-4769B37A1DB9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10" y="2916260"/>
              <a:ext cx="6526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4EC9F-ADA0-4543-AB6D-E0F3F543C720}"/>
                </a:ext>
              </a:extLst>
            </p:cNvPr>
            <p:cNvSpPr/>
            <p:nvPr/>
          </p:nvSpPr>
          <p:spPr>
            <a:xfrm>
              <a:off x="4211175" y="2593095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③ 액세스토큰을 사용하여 </a:t>
              </a:r>
              <a:r>
                <a:rPr lang="en-US" altLang="ko-KR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API </a:t>
              </a:r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요청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9D8C260-154C-4A8F-8C84-94B20029A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8320" y="3499802"/>
              <a:ext cx="6616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03626C4-0D1D-4D7F-94D9-DA5B0FE7F8F3}"/>
                </a:ext>
              </a:extLst>
            </p:cNvPr>
            <p:cNvSpPr/>
            <p:nvPr/>
          </p:nvSpPr>
          <p:spPr>
            <a:xfrm>
              <a:off x="4211175" y="3214241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④ 액세스 토큰에 문제가 없으면 정보 응답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6435BE3-8042-478C-BAAE-A7925C51B3FF}"/>
                </a:ext>
              </a:extLst>
            </p:cNvPr>
            <p:cNvSpPr/>
            <p:nvPr/>
          </p:nvSpPr>
          <p:spPr>
            <a:xfrm>
              <a:off x="4211175" y="4411731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⑤ 리프래시 토큰으로 액세스 토큰 재발급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ADF4082-940C-48B0-BF28-C7BD8231C34B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23" y="4750454"/>
              <a:ext cx="6526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8FECD5A-2660-4CA9-876E-FAA6DD6C136C}"/>
                </a:ext>
              </a:extLst>
            </p:cNvPr>
            <p:cNvSpPr/>
            <p:nvPr/>
          </p:nvSpPr>
          <p:spPr>
            <a:xfrm>
              <a:off x="4211175" y="4823025"/>
              <a:ext cx="4264949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500" b="1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⑥ 액세스 토큰 재발급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51E361FE-5D59-42AF-88B6-9F78954B1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049" y="5177306"/>
              <a:ext cx="66168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4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A89D-12AE-4B53-AA4B-D9B05805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29" y="1976437"/>
            <a:ext cx="6575942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312</Words>
  <Application>Microsoft Office PowerPoint</Application>
  <PresentationFormat>와이드스크린</PresentationFormat>
  <Paragraphs>70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 ExtraBold</vt:lpstr>
      <vt:lpstr>나눔스퀘어_ac ExtraBold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12</cp:revision>
  <dcterms:created xsi:type="dcterms:W3CDTF">2020-08-01T13:57:44Z</dcterms:created>
  <dcterms:modified xsi:type="dcterms:W3CDTF">2020-08-01T15:11:07Z</dcterms:modified>
</cp:coreProperties>
</file>