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AD5E1"/>
    <a:srgbClr val="58648A"/>
    <a:srgbClr val="212F61"/>
    <a:srgbClr val="FAE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21EF6-0882-4279-8C05-4E88E7D3E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F20BE-A341-44A8-9D8F-8285D2E91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4498B-88D3-40B4-BCC2-CA7179FF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533C-CE3C-4939-A4A8-53932A00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127DF-4DC7-4357-B889-97F8D1B6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06BB-8B37-4367-B04C-608CD7D0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6E1DA-D8E7-4133-A4EF-BAB44781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8A494-9810-49ED-8053-9EDB2EC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427D0-4849-44C2-87D0-10AE30DC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4922-EFC0-4977-841C-3F7DB66C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0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16CD9C-AD21-4D61-9D2A-4BB8EB9F9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7E70D-567C-42B3-B154-A49EB872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D4260-99C1-4599-A7BF-A829418E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653E7-94DE-4742-95E1-C3A50823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199EA-195D-43A7-A113-E1C21D2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5648D-1483-432D-8E4F-8B21733A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2DB77-8926-4962-8BAC-E016CA9A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5DACE-D860-4A30-A342-976FC9EB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8F15B-0626-4EDD-9CB3-66ED61AD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A9719-9033-4D40-BF44-60AA6B92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CA95-B1BF-475E-A08C-A9E5FEE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DC2B-17E9-46CE-9EEF-F97008036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DD009-4E85-4E99-9728-F9B230D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4221-656B-464C-8586-60D81C65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13B93-C7B1-4EBE-86DF-AA40B0E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8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2312-DC42-4B8F-9658-A3287B90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3E630-17B7-4E0C-ADC5-10BDE9629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CF8D4-5EBF-45EF-B4F3-4B82455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E3D40-7CBA-4D6B-A2DD-FA0617B5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30CE6-D3FA-435C-8675-06C985B1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7A30E-68B2-4AD3-A17F-E5D6F982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0E678-B641-49DC-A612-C63DF5B1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B4ECE-20AB-4835-BB2F-3CCC3318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6CF73-5CFF-46C0-A7DB-17994B4B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F54B90-B5B9-423C-9D3D-9872B17B7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0DE0C-B66F-426B-9D1C-D939C6A1D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341037-22DB-4D9A-B097-71F225D9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13971-1056-417E-9894-7C158D80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1937B-5F4E-4CEB-B794-B9F93CAA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CFC5-CF58-4F85-B908-1B37B756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D9344-2DFB-49CB-987A-44BD4F4E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4137D-C199-4266-87FA-CDE6DD12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B5DFD4-227B-4306-A9A1-BE7245BB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D7C8B7-EBE9-4FBF-9D51-74591FD5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F50-F3A9-48EE-85F3-53702762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C9FB0-3B81-422F-A02D-2E926CA8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1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5C7E-BB75-4067-91FD-0C16E6BB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7384A-EDFE-47B5-9AD6-6E7E74F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5197A-A2CD-4AEA-A497-93B598B2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FFAEB-7FF3-4595-9F9F-98270928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4C80C-DA51-418B-82A7-5ECB5D15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E7EE7-7D0C-401A-A594-E35AEA51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1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6E4A-5844-4539-93DD-5C905E63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3ADA54-9A3E-4D44-9060-6EDBE950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35F13-26B1-4A6C-AB53-A751B9FF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2BEA6-C41B-4DEA-9C4C-C6810069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AA11A-97F9-44C3-B9BE-AD674D09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82FD3-2831-4D7F-8625-A8985F33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9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6122E-467D-4034-8931-A42D116D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2FB70-8099-4B6A-8707-6FC5724F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0D05-2074-4962-8C85-1EF33DBF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184C-3121-44C4-96F6-25387118B9A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295D4-5295-4851-B774-3E5E9FEF2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CECD8-0501-43E1-9A5A-86434A2BD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4A79-DFE8-4454-83C0-89989AC8E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F4B49EA-5646-46B0-A165-FA405550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1408704"/>
            <a:ext cx="4067175" cy="40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시스템 생성 대체 텍스트:&#10;9 본 행사에 참여해야 하는 이유 &#10;효율적인 채용 리소스 관리 &#10;프로그래머스가 개발자 모집과 평가를 모두 기업 대신 진행하기 때문에 채용 &#10;리소스를 술일 수 있습니다. &#10;일정 수준 이상의 지원자 검토 &#10;프로그래머스가 자람하는 개발자 평가 솔루션으로 일정 수준 이상의 선별된 &#10;지원자만 검토할 수 있습니다. &#10;많은 개발자 풀 확보 &#10;개발자 트래픽이 많은 프로그래머스 지l널를 통해 최대한 많은 개발자풀을 확보할 수 &#10;있습니다. &#10;비용 절감 &#10;채용 성사 전단계까지 참여 비용이 발생되지 않습니다. (지원자 채용 시 채용수수료 &#10;7%。 발생) ">
            <a:extLst>
              <a:ext uri="{FF2B5EF4-FFF2-40B4-BE49-F238E27FC236}">
                <a16:creationId xmlns:a16="http://schemas.microsoft.com/office/drawing/2014/main" id="{12051023-A16C-4796-9999-921C12F23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8" y="841067"/>
            <a:ext cx="5416603" cy="51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87763E-725B-4504-8084-1BCC6AC86C52}"/>
              </a:ext>
            </a:extLst>
          </p:cNvPr>
          <p:cNvCxnSpPr/>
          <p:nvPr/>
        </p:nvCxnSpPr>
        <p:spPr>
          <a:xfrm>
            <a:off x="989045" y="5505061"/>
            <a:ext cx="42920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3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D0DE3A-EFE8-4915-9EC9-2A5779B57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7" t="10235" r="26477" b="6297"/>
          <a:stretch/>
        </p:blipFill>
        <p:spPr>
          <a:xfrm>
            <a:off x="2471057" y="1055914"/>
            <a:ext cx="7811136" cy="47461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988B8D-7936-4FEC-B561-57A2F55AAE0E}"/>
              </a:ext>
            </a:extLst>
          </p:cNvPr>
          <p:cNvSpPr/>
          <p:nvPr/>
        </p:nvSpPr>
        <p:spPr>
          <a:xfrm>
            <a:off x="3875833" y="4648200"/>
            <a:ext cx="4683967" cy="749671"/>
          </a:xfrm>
          <a:prstGeom prst="rect">
            <a:avLst/>
          </a:prstGeom>
          <a:solidFill>
            <a:srgbClr val="212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59A0EA-9A82-4E5D-8667-B4A82349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416" y="4797796"/>
            <a:ext cx="2590800" cy="6000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3DF133-2F99-4647-BBC1-5F1C915E1320}"/>
              </a:ext>
            </a:extLst>
          </p:cNvPr>
          <p:cNvCxnSpPr/>
          <p:nvPr/>
        </p:nvCxnSpPr>
        <p:spPr>
          <a:xfrm>
            <a:off x="6911975" y="5060950"/>
            <a:ext cx="95250" cy="0"/>
          </a:xfrm>
          <a:prstGeom prst="line">
            <a:avLst/>
          </a:prstGeom>
          <a:ln w="25400">
            <a:solidFill>
              <a:srgbClr val="CAD5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4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3B8777-CF93-4885-B7BD-381BDE23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00" y="702129"/>
            <a:ext cx="5505060" cy="15095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E480A5-C0D4-4918-B9ED-DDEAC6D3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99" y="4317546"/>
            <a:ext cx="371475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4C14EF-01A3-4CB2-A643-B6EB64E7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600" y="1744406"/>
            <a:ext cx="5591175" cy="809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6E296D-35C6-4861-981F-FA4981A5E16E}"/>
              </a:ext>
            </a:extLst>
          </p:cNvPr>
          <p:cNvSpPr/>
          <p:nvPr/>
        </p:nvSpPr>
        <p:spPr>
          <a:xfrm>
            <a:off x="2640564" y="2149218"/>
            <a:ext cx="2621902" cy="312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E5A49-F135-4340-9D9C-25FE3BB5C7B8}"/>
              </a:ext>
            </a:extLst>
          </p:cNvPr>
          <p:cNvSpPr/>
          <p:nvPr/>
        </p:nvSpPr>
        <p:spPr>
          <a:xfrm>
            <a:off x="3433665" y="1899151"/>
            <a:ext cx="1250302" cy="18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E3AFEE-F71C-4E63-A70C-C63376F06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811" y="1857604"/>
            <a:ext cx="5143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1680B5-EC90-4E28-B54B-AD17B16F2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" t="1197" r="3042" b="842"/>
          <a:stretch/>
        </p:blipFill>
        <p:spPr>
          <a:xfrm>
            <a:off x="3433665" y="149290"/>
            <a:ext cx="4086808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06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11</cp:revision>
  <dcterms:created xsi:type="dcterms:W3CDTF">2020-11-01T12:39:44Z</dcterms:created>
  <dcterms:modified xsi:type="dcterms:W3CDTF">2020-11-01T13:38:05Z</dcterms:modified>
</cp:coreProperties>
</file>