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721E06-908C-42DC-B3C1-01A747FB6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55841E-C97E-47D2-B2C2-B22B6805A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5BC5F3-A79F-49C4-9330-51CD1954B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19534-1660-49BA-AC28-69770E53DE4D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9FFC6-D572-4907-A805-D15245C3C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5ECD05-0D30-4254-A7A5-8071702F6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239-999A-441C-86B6-6B3795EE1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05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16067-C6F3-4046-8FDF-6AC83F356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94F74B-7BE8-4232-9D36-0D50A8632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21D350-7FD6-4FD2-B916-0A4585143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19534-1660-49BA-AC28-69770E53DE4D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4D54E4-5B83-4466-A8CE-74D1D0F50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BBE3CD-0519-4773-9318-8FB923955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239-999A-441C-86B6-6B3795EE1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246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CE9D742-310E-45E2-9670-7122356392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72E44D-AAB3-49BE-B98E-73E7D2D73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8F46E1-E062-4FCB-9372-AD4AB3415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19534-1660-49BA-AC28-69770E53DE4D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3FF066-174F-4CCF-9290-AF5A9BC5B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DF77D2-F576-44E5-BB99-C9F489490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239-999A-441C-86B6-6B3795EE1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205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0977C-0B51-41DC-A936-8B4CD6395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21C546-F610-43E9-8360-C3FF18788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D05693-D878-4C57-B73B-43AEC4689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19534-1660-49BA-AC28-69770E53DE4D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E04AC9-EAB7-4CD0-AB16-AFBAF23B5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B91646-BB76-45DE-8519-97DA553A3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239-999A-441C-86B6-6B3795EE1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725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F5B7D-D74A-4419-8B54-083CE961E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851AA0-B468-4E58-880E-45A7311B5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C1FA3E-3DF2-4076-998C-0CC62B993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19534-1660-49BA-AC28-69770E53DE4D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353F73-D533-4B39-ADA4-615D2EF57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6D30BA-E7B0-4C6B-8240-5BB123C09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239-999A-441C-86B6-6B3795EE1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395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349571-F742-41FB-B8E8-B6CAE234D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A62564-F9DF-4169-A14B-DE7A79AACA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B59795-BAC4-4B80-9311-7BB38648D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2407E1-7264-4BFE-A8D6-8486903B2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19534-1660-49BA-AC28-69770E53DE4D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4E2DDD-ABB6-4644-A870-007884CD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C13F76-AEA4-4A09-8482-FC18C509F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239-999A-441C-86B6-6B3795EE1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10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B28AA-4CC8-420F-9AFB-7CDD096B8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52BF10-2540-4AA0-B897-46FA8EDF4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52033D-1859-4984-819F-7FD14110A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3A34A0-8FE9-4D89-ADE8-3D0CCB93C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DBDFE8-86AE-49F7-94CB-5FA3FE218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9AD58E-BB6B-4729-844C-F15234F4E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19534-1660-49BA-AC28-69770E53DE4D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0635CAE-76A5-4DFA-AFD2-CBD93309A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1E67E1-C3B6-4940-8DBC-17EE96196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239-999A-441C-86B6-6B3795EE1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94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6C14D6-FF3C-4AC7-B85E-F41CF4FAA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A1C456-1E1D-4D71-899A-0FD307DD6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19534-1660-49BA-AC28-69770E53DE4D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DC702C6-0BAF-4867-AB93-A096A86D1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614CE3-5D60-4964-AC40-E1843E50E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239-999A-441C-86B6-6B3795EE1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7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B697CDD-B0A8-4650-9C58-7DFB1F43F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19534-1660-49BA-AC28-69770E53DE4D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40F7A6-9934-48B7-A287-009D345DB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26CDB3-A662-4AED-BA10-92EEFF0A6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239-999A-441C-86B6-6B3795EE1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73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053F7-91A2-494F-A7E9-D26D5AC70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34D5C6-1AB9-406E-A6BA-E4A559C5C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CB2B2D-0081-4B1F-A349-AECD18F42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8B7418-109D-433C-B957-7282A53C6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19534-1660-49BA-AC28-69770E53DE4D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8ABCE9-3C51-4DE8-96F9-7C1893EDD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D27E73-2B9A-4633-B309-54052413D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239-999A-441C-86B6-6B3795EE1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816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ED95BE-951C-4986-940F-916390454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ED3221-CC6F-4E0F-8AA7-B528214282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F39E3B-AD5B-4EED-ACD9-30DA8AFC6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EF1A17-B24A-4E93-967B-2E7AD8DC5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19534-1660-49BA-AC28-69770E53DE4D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DFEABC-BFBA-4F07-AE3C-521C4BCDA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903878-325D-4FB2-8E05-2E9A2FD36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239-999A-441C-86B6-6B3795EE1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51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EB0696-EDF1-4834-AE75-8A0C76432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BE09EC-F85E-443F-95AB-DB2147ADD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3D2FFD-2C53-436A-B0E7-4091A62E06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19534-1660-49BA-AC28-69770E53DE4D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9FFA2A-9BD8-4B3D-852B-1E405BA31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D8C61E-7334-4790-B6D8-98B2AE7BBE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F9239-999A-441C-86B6-6B3795EE1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263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파이썬 세 개의 점, Ellipsis 객체는 무엇인가요? | MadTech">
            <a:extLst>
              <a:ext uri="{FF2B5EF4-FFF2-40B4-BE49-F238E27FC236}">
                <a16:creationId xmlns:a16="http://schemas.microsoft.com/office/drawing/2014/main" id="{0CDD1702-5D21-4E79-8042-A3687143C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266" y="0"/>
            <a:ext cx="12224266" cy="814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124A24B-4E01-4359-987A-E87684862748}"/>
              </a:ext>
            </a:extLst>
          </p:cNvPr>
          <p:cNvSpPr/>
          <p:nvPr/>
        </p:nvSpPr>
        <p:spPr>
          <a:xfrm>
            <a:off x="-158620" y="0"/>
            <a:ext cx="1235062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F689EB-67E9-49A5-BD0B-22357DA3E82A}"/>
              </a:ext>
            </a:extLst>
          </p:cNvPr>
          <p:cNvSpPr txBox="1"/>
          <p:nvPr/>
        </p:nvSpPr>
        <p:spPr>
          <a:xfrm>
            <a:off x="4192031" y="3467218"/>
            <a:ext cx="77427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파이썬 공부 가이드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7195EC5-E867-440E-AA64-44F2BB1723DC}"/>
              </a:ext>
            </a:extLst>
          </p:cNvPr>
          <p:cNvSpPr/>
          <p:nvPr/>
        </p:nvSpPr>
        <p:spPr>
          <a:xfrm>
            <a:off x="4192033" y="2791897"/>
            <a:ext cx="3694667" cy="675322"/>
          </a:xfrm>
          <a:prstGeom prst="roundRect">
            <a:avLst>
              <a:gd name="adj" fmla="val 3589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E1CEA8-B6E5-4AD1-9DB5-BDA8322A1D98}"/>
              </a:ext>
            </a:extLst>
          </p:cNvPr>
          <p:cNvSpPr txBox="1"/>
          <p:nvPr/>
        </p:nvSpPr>
        <p:spPr>
          <a:xfrm>
            <a:off x="4307165" y="2791314"/>
            <a:ext cx="34461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How</a:t>
            </a:r>
            <a:r>
              <a:rPr lang="ko-KR" altLang="en-US" sz="360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en-US" altLang="ko-KR" sz="360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to Study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E42FBF-B339-4A63-9670-244DEDA6D7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19" y="2171890"/>
            <a:ext cx="4629644" cy="292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050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5355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55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43129B2-A174-435B-AFDB-95BABD209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6805"/>
            <a:ext cx="12192000" cy="562439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4E55B1F-9739-4780-A0E0-B125DD6A74F6}"/>
              </a:ext>
            </a:extLst>
          </p:cNvPr>
          <p:cNvSpPr/>
          <p:nvPr/>
        </p:nvSpPr>
        <p:spPr>
          <a:xfrm>
            <a:off x="8910735" y="4646645"/>
            <a:ext cx="3163077" cy="159455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11BF89-3E3E-4DE3-B730-B165BAF23C86}"/>
              </a:ext>
            </a:extLst>
          </p:cNvPr>
          <p:cNvSpPr/>
          <p:nvPr/>
        </p:nvSpPr>
        <p:spPr>
          <a:xfrm>
            <a:off x="6288833" y="5561044"/>
            <a:ext cx="3163077" cy="22295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051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EBD7E10-B0F6-4100-81E3-D1A088CAD0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94"/>
          <a:stretch/>
        </p:blipFill>
        <p:spPr>
          <a:xfrm>
            <a:off x="0" y="612494"/>
            <a:ext cx="12192000" cy="534043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35A097E-75EF-460C-8E83-75FF91639468}"/>
              </a:ext>
            </a:extLst>
          </p:cNvPr>
          <p:cNvSpPr/>
          <p:nvPr/>
        </p:nvSpPr>
        <p:spPr>
          <a:xfrm>
            <a:off x="9028923" y="612493"/>
            <a:ext cx="3163077" cy="5340437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E49AB6-9299-47A5-BC06-4A965E601662}"/>
              </a:ext>
            </a:extLst>
          </p:cNvPr>
          <p:cNvSpPr/>
          <p:nvPr/>
        </p:nvSpPr>
        <p:spPr>
          <a:xfrm>
            <a:off x="6288833" y="5589037"/>
            <a:ext cx="3163077" cy="22295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961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4FA64EB-653C-463A-B175-A3DD2D8F1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22" y="375355"/>
            <a:ext cx="10857403" cy="610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812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ED554E8-E7CB-4E7C-9D93-FEC9E2F42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437" y="1156996"/>
            <a:ext cx="8078236" cy="454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31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4758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3185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0218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2207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6</Words>
  <Application>Microsoft Office PowerPoint</Application>
  <PresentationFormat>와이드스크린</PresentationFormat>
  <Paragraphs>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나눔스퀘어_ac ExtraBold</vt:lpstr>
      <vt:lpstr>맑은 고딕</vt:lpstr>
      <vt:lpstr>여기어때 잘난체 OTF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</dc:creator>
  <cp:lastModifiedBy>고언약</cp:lastModifiedBy>
  <cp:revision>10</cp:revision>
  <dcterms:created xsi:type="dcterms:W3CDTF">2020-12-30T07:48:16Z</dcterms:created>
  <dcterms:modified xsi:type="dcterms:W3CDTF">2020-12-31T13:34:55Z</dcterms:modified>
</cp:coreProperties>
</file>