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E798-20CA-44E5-93A0-55758F58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13B41F-635E-43E1-AF6A-CF4CCAAE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3C4CE-8D94-49FB-AFAB-88DC66E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9FD95-F82C-4E7C-8E32-2AB56CB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84EDF-D924-431D-BB92-F0EDA899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CD0B4-A265-4245-8A4F-3C2BA270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91047-C571-4541-AD8C-7061E626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9D109-C311-4BD2-88DF-06458EE2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A2FEE-FDC0-4C25-916D-5D959614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6455F-0307-4A3A-BC35-5F2246E3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0B15E0-CCBE-47F3-8A6D-025C3AB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3401E-EB53-406B-9BAD-ADFEDD0E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DC2A8-D6D3-4376-9551-C1FB1BEB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90714-4216-43AC-99DE-ACC27823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DF780-EE5C-46A4-9577-A33CF1CC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8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77AF-CD3C-457C-88D0-54AD20D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38E62-B38E-405E-B6D5-049E84C9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59E01-6F1C-4A39-906A-8A80F11C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6BF78-5EA1-4F9B-9AD6-D0DC2F9C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4716-A213-48F5-AD9E-6A813232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468E-DCD4-41F2-933A-FF784428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73966-DB85-4644-8764-B84DA4F1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38C7B-191D-416E-BB36-2AC37C3D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5D071-37C7-4C96-A3EF-DF51A5B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6CD97-99B5-479A-91C8-9A5BE3F2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8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09287-9BFE-4C0A-9080-8420D9C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E6B9-A733-4F3D-BE11-CFAB3FFE2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9FE77-046E-4773-A148-672517D2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AA1A3-987A-46B8-BF51-4211858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0525-57EA-498F-A18C-F88EEE4A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FB68C-1B0B-4584-AA2E-6D850DC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AF55E-21E1-4304-8CE3-32475098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0062E-C093-4DF6-B33E-06D3603C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472B3-D687-4652-8971-961944AC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32016-EF77-494C-947C-3FE4FC67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F446B-7ABB-4E0F-AC7A-2986E1C37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F630D1-AA3B-4148-A7EE-A9E7D4B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FB870-E674-4FF5-B9DB-996880E3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09D46-C627-4167-BE07-90E1C17F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7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DC7A3-B92F-4680-B563-64A591DB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B0EB0-07C2-4A4D-A3FD-05E2CABB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B9F5B-310D-4FDF-AF32-E3CF0B8F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E753F-6C56-44E3-9615-39555D4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68CEC-84A5-48EA-A208-B7E9EFF3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773E4-9D40-4B60-825C-6DA07EFF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5959D-6476-477D-AC15-B5866BAB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EB6A-5684-44F2-BFA6-5993BB9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ECFF7-AC2A-4CB7-8224-5D784057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8FB41A-31BD-40DB-93CA-2CDCC90C7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ED981-4EB2-4355-8566-4C08FE20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1F847-514A-41C4-9482-A64DF4EB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0F46C-2817-4674-AD2E-62AB8FF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2302-39E5-4186-B0CD-42956A1C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F73AF-B3BF-4699-B1BC-2E4C564B5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09BC-3F62-4ABC-ACD5-91CF658F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FF70B-DAC3-4A39-8184-ACB0BF01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A3DF5-4F5B-4771-9F19-76844920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FA9D8-D803-403B-8EA7-25D9F6BA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70BD2-C246-4E14-AC1D-FDEF36D3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94E0E-33FD-4EDA-BEB9-F324BC09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A8199-0B24-4B6E-89CD-0CCF17C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EF2C4-B215-4AC9-AB51-E0CE767D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6A4AA-6D56-4FD3-A38E-99A96977E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네이버 클라우드 플랫폼(NCP)로 서버 생성 하기">
            <a:extLst>
              <a:ext uri="{FF2B5EF4-FFF2-40B4-BE49-F238E27FC236}">
                <a16:creationId xmlns:a16="http://schemas.microsoft.com/office/drawing/2014/main" id="{F3EC1865-A065-41C2-BA13-0A5E4EE0C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90" y="521847"/>
            <a:ext cx="2084586" cy="165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초보를 위한 도커 안내서 - 도커란 무엇인가? | 배경, 탄생, 역사">
            <a:extLst>
              <a:ext uri="{FF2B5EF4-FFF2-40B4-BE49-F238E27FC236}">
                <a16:creationId xmlns:a16="http://schemas.microsoft.com/office/drawing/2014/main" id="{B027CA5B-5033-4D0E-9776-D3912895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43" y="388732"/>
            <a:ext cx="2538411" cy="2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내부 구조">
            <a:extLst>
              <a:ext uri="{FF2B5EF4-FFF2-40B4-BE49-F238E27FC236}">
                <a16:creationId xmlns:a16="http://schemas.microsoft.com/office/drawing/2014/main" id="{E57D11AC-17EE-4F45-9DA0-1EEFD7E4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5" y="2738509"/>
            <a:ext cx="4135225" cy="17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98AD64-7D75-4D7E-A647-D79B116E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75" y="3751511"/>
            <a:ext cx="1776905" cy="24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cal 개발환경 세팅부터 배포까지 - 2부(docker-compose, ssh)">
            <a:extLst>
              <a:ext uri="{FF2B5EF4-FFF2-40B4-BE49-F238E27FC236}">
                <a16:creationId xmlns:a16="http://schemas.microsoft.com/office/drawing/2014/main" id="{27C4C014-8856-42B8-BCC7-B843FFF3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79" y="2980657"/>
            <a:ext cx="3505689" cy="201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5431FD-490E-4FA7-A42E-F20BE082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143125"/>
            <a:ext cx="9382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CD9E1C-13FD-4F21-B5B0-B3CA9377B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4"/>
          <a:stretch/>
        </p:blipFill>
        <p:spPr>
          <a:xfrm>
            <a:off x="862013" y="1490662"/>
            <a:ext cx="10353384" cy="3876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D2473E-4306-4C69-A3C5-6BEFB16EB428}"/>
              </a:ext>
            </a:extLst>
          </p:cNvPr>
          <p:cNvSpPr/>
          <p:nvPr/>
        </p:nvSpPr>
        <p:spPr>
          <a:xfrm>
            <a:off x="2024743" y="1490662"/>
            <a:ext cx="317241" cy="21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2E11CA-0DA2-43C4-BF4E-A86A80BE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3128962"/>
            <a:ext cx="6619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31DC1-6DEF-466B-A695-CF117AA5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3728A-ECD1-407E-AB87-982DB0FC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1982945"/>
            <a:ext cx="11251163" cy="344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E63EAD-236B-4F7A-ADB9-67873352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2907164"/>
            <a:ext cx="7296150" cy="2447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B70A1E-7E31-4B57-865F-49FB20297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49" b="30930"/>
          <a:stretch/>
        </p:blipFill>
        <p:spPr>
          <a:xfrm>
            <a:off x="8723151" y="3428999"/>
            <a:ext cx="2228850" cy="14042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A5D789-2F5E-40D7-9A2D-C6A3F96360AA}"/>
              </a:ext>
            </a:extLst>
          </p:cNvPr>
          <p:cNvSpPr/>
          <p:nvPr/>
        </p:nvSpPr>
        <p:spPr>
          <a:xfrm>
            <a:off x="819539" y="4992560"/>
            <a:ext cx="141514" cy="185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2B17C5-76A9-4579-8518-7BB1B6B09FEC}"/>
              </a:ext>
            </a:extLst>
          </p:cNvPr>
          <p:cNvSpPr/>
          <p:nvPr/>
        </p:nvSpPr>
        <p:spPr>
          <a:xfrm>
            <a:off x="838200" y="5150497"/>
            <a:ext cx="5777204" cy="185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B14690-0573-4D8C-81DF-C29E96BC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306566"/>
            <a:ext cx="10804849" cy="2607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F83FCF-9283-4178-B43D-00F6C295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4087649"/>
            <a:ext cx="11299372" cy="177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008339-ACB0-42F7-AD4A-FEF177F133EA}"/>
              </a:ext>
            </a:extLst>
          </p:cNvPr>
          <p:cNvSpPr/>
          <p:nvPr/>
        </p:nvSpPr>
        <p:spPr>
          <a:xfrm>
            <a:off x="10235682" y="297235"/>
            <a:ext cx="1222310" cy="234610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C61898-7808-4E69-9C32-6B5342D8E6E5}"/>
              </a:ext>
            </a:extLst>
          </p:cNvPr>
          <p:cNvSpPr/>
          <p:nvPr/>
        </p:nvSpPr>
        <p:spPr>
          <a:xfrm>
            <a:off x="10633789" y="4082315"/>
            <a:ext cx="1222310" cy="234610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5CEA67-660B-433E-8539-5DC030C05DDA}"/>
              </a:ext>
            </a:extLst>
          </p:cNvPr>
          <p:cNvSpPr/>
          <p:nvPr/>
        </p:nvSpPr>
        <p:spPr>
          <a:xfrm>
            <a:off x="2376196" y="4165599"/>
            <a:ext cx="113003" cy="151325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0F416-57EB-4CC7-A2F0-05A909AE2C34}"/>
              </a:ext>
            </a:extLst>
          </p:cNvPr>
          <p:cNvSpPr/>
          <p:nvPr/>
        </p:nvSpPr>
        <p:spPr>
          <a:xfrm>
            <a:off x="2395893" y="329352"/>
            <a:ext cx="113003" cy="151325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7</cp:revision>
  <dcterms:created xsi:type="dcterms:W3CDTF">2020-06-27T09:57:01Z</dcterms:created>
  <dcterms:modified xsi:type="dcterms:W3CDTF">2020-06-27T11:07:00Z</dcterms:modified>
</cp:coreProperties>
</file>