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B64B7-8680-4D00-8D1A-4A0CDC85D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E162E9-E181-42A3-BB2E-D7BE6793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856C3-DB71-4E0A-B477-0CF9B26C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0785-2A26-4DD4-89A1-0DA0C0C2715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05923-0145-411E-979E-E5CA53E6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6EF66-ECDF-4EE4-9F96-87E33C97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8183-DC23-4665-818B-778382BC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5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B04C6-428E-4EA3-B409-6D9DE184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866202-883A-48CE-AA55-3606A68F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B0631-A4B7-4DE7-AAAA-F4A7B2D4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0785-2A26-4DD4-89A1-0DA0C0C2715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95116-6EE4-4170-B5C1-EA6145E6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493BF-ACF3-43B0-916A-8F1BDC83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8183-DC23-4665-818B-778382BC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AF8410-0697-428D-A760-EEF76C13F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5AE149-567B-4559-AC88-419AA8DF6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04D70-A92F-4F32-8D2B-93F1777C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0785-2A26-4DD4-89A1-0DA0C0C2715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6E489-9D0C-4A9A-8CE0-09AC7E1C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21B75-9E35-419F-98B5-C4F9B03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8183-DC23-4665-818B-778382BC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8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216F7-72FE-4FC8-BE47-9D6AD613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6E531-467A-45C6-B192-7F4AB13B6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F67FB-50B8-4A19-9A3C-ED471105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0785-2A26-4DD4-89A1-0DA0C0C2715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BE037-3C40-40A6-AE88-67A68C9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3343A-421E-4D9E-B5ED-7398B54C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8183-DC23-4665-818B-778382BC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88705-E6E1-43BF-803A-3A2B9193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8624A-697E-498B-9452-BBD9E6DA3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194DD-F83F-4215-B777-B35265AD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0785-2A26-4DD4-89A1-0DA0C0C2715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17904-E116-4E20-9BFF-D6EFEAF7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6B6C1-F36C-44CC-AB02-28AE226C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8183-DC23-4665-818B-778382BC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AD1C6-20BE-4C4D-9049-9B50676E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9F64F-481C-4103-8C3B-FC8909E35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D62A1-91DF-4E96-9774-8004B6CB3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63C52-87D7-4B03-9F3E-9D9A3F2E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0785-2A26-4DD4-89A1-0DA0C0C2715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64F77-876D-4B77-8C48-4E1603B2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84C7F-879A-41A8-A085-D97FAB2A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8183-DC23-4665-818B-778382BC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1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977C3-0CC3-4DBF-BE6D-305C6D21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AC96B-6A33-492A-BB2C-409F916C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D1A063-DF34-49FD-8B06-644660C25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CA702C-AA22-4B53-AEAF-121C3BB7E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2C1FF7-D7D2-43EE-A9E6-61539A295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2EB986-D84C-4838-BF1D-DB3D1ECD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0785-2A26-4DD4-89A1-0DA0C0C2715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770B31-5EA4-4F9F-A94F-0D98EB8A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9994CC-59E1-4AA0-B6E1-C4CF7A26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8183-DC23-4665-818B-778382BC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3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07A32-8119-4C0D-B010-5686CEEE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FC6FA4-C336-4F87-9E20-E40D3E9E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0785-2A26-4DD4-89A1-0DA0C0C2715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1A6A4A-360E-431C-958C-E05BFA1D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9BB8-F733-4E9F-84CD-D00A53A8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8183-DC23-4665-818B-778382BC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86539C-C2CA-4940-AF22-2D427DBB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0785-2A26-4DD4-89A1-0DA0C0C2715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C3B37E-9B3F-4CA0-ACE6-0F3D234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7DD039-F698-4215-8D2F-B2829C82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8183-DC23-4665-818B-778382BC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9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74398-6ABA-4FC3-9339-8B6FCF00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72B1A-876A-4A58-9465-87D210785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23399B-4C57-49AA-AEB6-C322BBBE8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DF870-5C76-43BE-BDDF-9A638C0F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0785-2A26-4DD4-89A1-0DA0C0C2715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56BB0-811F-47D8-B1CD-60A59F78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73D4B5-1C14-4F16-A4C8-6CC0EBFC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8183-DC23-4665-818B-778382BC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9612E-EE61-4740-8C79-652C13FD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EC350C-8DE6-4125-8FD9-28B0F53DB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7793A-C940-4700-A49B-6732F3E43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56978-16F9-43AF-8472-270EFCE1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0785-2A26-4DD4-89A1-0DA0C0C2715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5E4DA-C193-4943-BE75-5079BC22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008E59-F87A-4B9D-B20E-57611251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8183-DC23-4665-818B-778382BC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8FAA0-7397-457A-8F04-7625D897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7B5AA-1ECA-48E3-A944-E3FAB455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C6BAE-2DDE-46AA-AABC-E3CE492CC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60785-2A26-4DD4-89A1-0DA0C0C2715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A8452-6EAB-4042-B7E2-0FEE8E6E3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01875-07A1-4652-9861-29FD9944A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8183-DC23-4665-818B-778382BCE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7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3F8202C-7FB4-415D-8A0E-19A9DA74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527" y="2485484"/>
            <a:ext cx="2418946" cy="18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3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1</cp:revision>
  <dcterms:created xsi:type="dcterms:W3CDTF">2020-03-25T15:40:59Z</dcterms:created>
  <dcterms:modified xsi:type="dcterms:W3CDTF">2020-03-25T15:46:02Z</dcterms:modified>
</cp:coreProperties>
</file>