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E20"/>
    <a:srgbClr val="45ACE7"/>
    <a:srgbClr val="4472C4"/>
    <a:srgbClr val="FDF8E3"/>
    <a:srgbClr val="FBF0C1"/>
    <a:srgbClr val="F8E59A"/>
    <a:srgbClr val="7ACC00"/>
    <a:srgbClr val="E9DB9C"/>
    <a:srgbClr val="FDD26E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8</cp:revision>
  <dcterms:created xsi:type="dcterms:W3CDTF">2020-03-25T15:46:10Z</dcterms:created>
  <dcterms:modified xsi:type="dcterms:W3CDTF">2020-03-25T17:19:49Z</dcterms:modified>
</cp:coreProperties>
</file>