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71" r:id="rId3"/>
    <p:sldId id="256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9E8"/>
    <a:srgbClr val="FBECBD"/>
    <a:srgbClr val="F5D158"/>
    <a:srgbClr val="E6E6E6"/>
    <a:srgbClr val="88AF0F"/>
    <a:srgbClr val="8E9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23" autoAdjust="0"/>
  </p:normalViewPr>
  <p:slideViewPr>
    <p:cSldViewPr snapToGrid="0" showGuides="1">
      <p:cViewPr varScale="1">
        <p:scale>
          <a:sx n="93" d="100"/>
          <a:sy n="93" d="100"/>
        </p:scale>
        <p:origin x="80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39348-2C65-490F-9145-936E7150C2D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776AB-1D08-4EB7-8672-42B793344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924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2-4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015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2-23	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098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2-29 + 32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321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2-31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550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2-34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14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2-40, 41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49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2-5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725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2-6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387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2-8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32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2-10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347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2-12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867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2-13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05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2-15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906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2-20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45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05154-26D1-423C-B8B8-97C70F6FC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3D44FB-D59F-4493-A987-B7F11E989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9A3C7E-A1AB-4F44-B7B5-E0903D16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DE0-2C5E-40E9-8312-3FC6E4DBCAC8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C05AA-9A71-4B41-A068-2BCD1A69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19C2EF-CBB0-49C2-96AE-6B9FB9A5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0789-545F-4BD4-969B-64BD65BBD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8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C79A6-4B9F-4FC2-97D5-38B793F2F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DC9F39-EC3D-42AC-9951-7C4DF953F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3C1337-946A-4731-8B51-4DCE2855C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DE0-2C5E-40E9-8312-3FC6E4DBCAC8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52742-5648-4EAE-BBA0-A8716C2E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2B8666-B303-4B9C-87EF-1CDA0FC2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0789-545F-4BD4-969B-64BD65BBD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49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7F7E77-99D3-4931-9444-47874B83F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78955C-4C88-4641-8736-99CF2D5D1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9E4324-32C6-45FC-AF76-5731EF5B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DE0-2C5E-40E9-8312-3FC6E4DBCAC8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9D634-D81A-4C1C-8406-8735FF30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4AF785-3CAE-4765-90B2-63DDC710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0789-545F-4BD4-969B-64BD65BBD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91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D9F1C-AAA2-4005-94A0-DC3AFC9B2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D3AA0-D5DA-4FEC-A99F-829C83B43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9D04BE-653A-4D2C-A212-5BEA1460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DE0-2C5E-40E9-8312-3FC6E4DBCAC8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943722-A28C-463E-9BD7-95289F510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5C536E-3785-40C5-9300-F083E390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0789-545F-4BD4-969B-64BD65BBD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0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CFABC-E38E-4D7E-9CBC-DFFAD167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8B36F3-388B-452F-A58D-7B8E818B6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01C671-247F-4703-9A31-7622F8A0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DE0-2C5E-40E9-8312-3FC6E4DBCAC8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7154D-0FA3-4A22-B06B-65986A5B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528F8-F44E-45B4-9DC0-96C24363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0789-545F-4BD4-969B-64BD65BBD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69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F1D83-CA7C-4FEE-B2AD-592C3773C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5B37D-E999-4117-B623-CD8550ABA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D321B7-F164-4403-9C07-DA8430919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0AA90-C5A7-436F-A397-AC0A152F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DE0-2C5E-40E9-8312-3FC6E4DBCAC8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E89CD8-D44B-436A-85F6-1457C843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6767C2-A6A7-4CFD-AA81-2F210FF8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0789-545F-4BD4-969B-64BD65BBD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75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8EC73-D213-4996-A827-E41D30937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5D0F81-C6BD-42F0-8D76-78D8A9B8E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728B46-EF47-49AC-B722-CF170A36C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7830B2-5E93-49C9-A500-D0750BCDA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2862DF-33D5-4090-8C3B-929889413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43810E-EF4A-4453-83E2-9BE838DB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DE0-2C5E-40E9-8312-3FC6E4DBCAC8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C4F94B-7E12-41DF-B566-E6D467AA4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3E963E-4337-4FDE-9925-248DDE1C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0789-545F-4BD4-969B-64BD65BBD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0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91351-97CC-4FA6-B68F-EBAC2A44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2623EE-4B8F-4B7E-A810-4D5BD215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DE0-2C5E-40E9-8312-3FC6E4DBCAC8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300996-5F41-45CF-BA85-23A9D0CD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85A525-6655-4A56-982E-82F4F0CD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0789-545F-4BD4-969B-64BD65BBD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56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24A172-54C6-4E10-B114-83940C8B2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DE0-2C5E-40E9-8312-3FC6E4DBCAC8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7858D6-A894-4F4C-990B-321403D74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C8D28-25EB-401C-A27D-020A6BB5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0789-545F-4BD4-969B-64BD65BBD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03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E49BF-9224-4930-8863-B32C9B06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981AD3-87C0-49F9-9531-92AEFEC21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C2D232-8756-4DDB-8E35-A7B2B2183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BA7E09-514B-47BE-B6EE-3A750301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DE0-2C5E-40E9-8312-3FC6E4DBCAC8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620B88-6CE5-4346-A8EF-508F03C8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DC91BB-1826-43BD-8FDA-92220E2A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0789-545F-4BD4-969B-64BD65BBD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19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B77F3-EBCC-45C7-A1E3-636D0FE4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CE6DE4-DAC0-4448-9DE9-7A93C7BDE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4C3344-9148-41D6-98E8-F9C587400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97EAEE-71B8-412F-B4D3-13A4D6F4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DE0-2C5E-40E9-8312-3FC6E4DBCAC8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F7EB7-0D2C-4093-AAE2-DF01601D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449398-D394-4F61-A00F-8C42B639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0789-545F-4BD4-969B-64BD65BBD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90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5B6078-3F26-4BA9-833F-B3BC3E5D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BA6E35-82A0-4E64-91F3-8C2F5DED1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F204C8-E871-4E00-9422-FF5855434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30DE0-2C5E-40E9-8312-3FC6E4DBCAC8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1FF391-C165-4552-A9D3-647915EAF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8DB454-67A7-4AB2-8F5D-91B62A2EB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50789-545F-4BD4-969B-64BD65BBD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32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E28F1-14BE-4CAF-BF96-83777B5C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/>
              <a:t>ADMIN PAGE</a:t>
            </a:r>
            <a:endParaRPr lang="ko-KR" altLang="en-US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8B85B-4714-4157-898A-695BBF73F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024" y="1253330"/>
            <a:ext cx="10515600" cy="553935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/>
              <a:t>Baloo </a:t>
            </a:r>
            <a:r>
              <a:rPr lang="en-US" altLang="ko-KR" err="1"/>
              <a:t>Chettan</a:t>
            </a:r>
            <a:r>
              <a:rPr lang="en-US" altLang="ko-KR"/>
              <a:t> 2</a:t>
            </a:r>
          </a:p>
          <a:p>
            <a:pPr lvl="1"/>
            <a:r>
              <a:rPr lang="ko-KR" altLang="en-US"/>
              <a:t>구글 무료폰트    </a:t>
            </a:r>
            <a:endParaRPr lang="en-US" altLang="ko-KR"/>
          </a:p>
          <a:p>
            <a:pPr lvl="1"/>
            <a:r>
              <a:rPr lang="en-US" altLang="ko-KR">
                <a:latin typeface="Bitter" panose="02000000000000000000" pitchFamily="2" charset="0"/>
              </a:rPr>
              <a:t>Covenant</a:t>
            </a:r>
            <a:endParaRPr lang="en-US" altLang="ko-KR"/>
          </a:p>
          <a:p>
            <a:r>
              <a:rPr lang="en-US" altLang="ko-KR"/>
              <a:t>Merriweather </a:t>
            </a:r>
          </a:p>
          <a:p>
            <a:pPr lvl="1"/>
            <a:r>
              <a:rPr lang="ko-KR" altLang="en-US">
                <a:latin typeface="Merriweather" panose="00000500000000000000" pitchFamily="2" charset="0"/>
              </a:rPr>
              <a:t>구글 무료폰트</a:t>
            </a:r>
            <a:endParaRPr lang="en-US" altLang="ko-KR">
              <a:latin typeface="Merriweather" panose="00000500000000000000" pitchFamily="2" charset="0"/>
            </a:endParaRPr>
          </a:p>
          <a:p>
            <a:pPr lvl="1"/>
            <a:r>
              <a:rPr lang="en-US" altLang="ko-KR">
                <a:latin typeface="Merriweather" panose="00000500000000000000" pitchFamily="2" charset="0"/>
              </a:rPr>
              <a:t>Covenant</a:t>
            </a:r>
          </a:p>
          <a:p>
            <a:r>
              <a:rPr lang="en-US" altLang="ko-KR" err="1"/>
              <a:t>Markazi</a:t>
            </a:r>
            <a:r>
              <a:rPr lang="en-US" altLang="ko-KR"/>
              <a:t> Text</a:t>
            </a:r>
          </a:p>
          <a:p>
            <a:pPr lvl="1"/>
            <a:r>
              <a:rPr lang="ko-KR" altLang="en-US"/>
              <a:t>구글 무료폰트</a:t>
            </a:r>
            <a:endParaRPr lang="en-US" altLang="ko-KR"/>
          </a:p>
          <a:p>
            <a:pPr lvl="1"/>
            <a:r>
              <a:rPr lang="en-US" altLang="ko-KR">
                <a:latin typeface="Markazi Text Bold" pitchFamily="2"/>
              </a:rPr>
              <a:t>Covenant</a:t>
            </a:r>
          </a:p>
          <a:p>
            <a:r>
              <a:rPr lang="en-US" altLang="ko-KR" err="1"/>
              <a:t>Nanum</a:t>
            </a:r>
            <a:r>
              <a:rPr lang="en-US" altLang="ko-KR"/>
              <a:t> Pen Script</a:t>
            </a:r>
          </a:p>
          <a:p>
            <a:pPr lvl="1"/>
            <a:r>
              <a:rPr lang="ko-KR" altLang="en-US"/>
              <a:t>구글 무료폰트</a:t>
            </a:r>
            <a:endParaRPr lang="en-US" altLang="ko-KR"/>
          </a:p>
          <a:p>
            <a:pPr lvl="1"/>
            <a:r>
              <a:rPr lang="en-US" altLang="ko-KR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Covenant</a:t>
            </a:r>
            <a:endParaRPr lang="en-US" altLang="ko-KR" b="1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/>
              <a:t>Bitter</a:t>
            </a:r>
          </a:p>
          <a:p>
            <a:pPr lvl="1"/>
            <a:r>
              <a:rPr lang="ko-KR" altLang="en-US"/>
              <a:t>구글 무료폰트</a:t>
            </a:r>
            <a:endParaRPr lang="en-US" altLang="ko-KR"/>
          </a:p>
          <a:p>
            <a:pPr lvl="1"/>
            <a:r>
              <a:rPr lang="en-US" altLang="ko-KR">
                <a:latin typeface="Bitter" panose="02000000000000000000" pitchFamily="2" charset="0"/>
              </a:rPr>
              <a:t>Covenant</a:t>
            </a:r>
          </a:p>
          <a:p>
            <a:pPr marL="457200" lvl="1" indent="0">
              <a:buNone/>
            </a:pPr>
            <a:endParaRPr lang="en-US" altLang="ko-KR"/>
          </a:p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A5F935-3B19-4152-970C-420C292329C3}"/>
              </a:ext>
            </a:extLst>
          </p:cNvPr>
          <p:cNvSpPr/>
          <p:nvPr/>
        </p:nvSpPr>
        <p:spPr>
          <a:xfrm>
            <a:off x="6370181" y="815975"/>
            <a:ext cx="1019175" cy="1019175"/>
          </a:xfrm>
          <a:prstGeom prst="rect">
            <a:avLst/>
          </a:prstGeom>
          <a:solidFill>
            <a:srgbClr val="00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E4D88-A0AF-406C-844B-058C533B9A3E}"/>
              </a:ext>
            </a:extLst>
          </p:cNvPr>
          <p:cNvSpPr txBox="1"/>
          <p:nvPr/>
        </p:nvSpPr>
        <p:spPr>
          <a:xfrm>
            <a:off x="6241143" y="2506660"/>
            <a:ext cx="145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팬톤</a:t>
            </a:r>
            <a:r>
              <a:rPr lang="ko-KR" altLang="en-US"/>
              <a:t> 색상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E3A5E-9FDD-4AB7-BD55-0CB51D54A586}"/>
              </a:ext>
            </a:extLst>
          </p:cNvPr>
          <p:cNvSpPr txBox="1"/>
          <p:nvPr/>
        </p:nvSpPr>
        <p:spPr>
          <a:xfrm>
            <a:off x="6241143" y="269523"/>
            <a:ext cx="145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네이버 그린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CB2A65-87BF-47EC-BBEC-5B15891357D1}"/>
              </a:ext>
            </a:extLst>
          </p:cNvPr>
          <p:cNvSpPr/>
          <p:nvPr/>
        </p:nvSpPr>
        <p:spPr>
          <a:xfrm>
            <a:off x="6370183" y="3145515"/>
            <a:ext cx="1019175" cy="1019175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13316E-C406-42B2-BE2A-CE100EC08736}"/>
              </a:ext>
            </a:extLst>
          </p:cNvPr>
          <p:cNvSpPr/>
          <p:nvPr/>
        </p:nvSpPr>
        <p:spPr>
          <a:xfrm>
            <a:off x="6370183" y="4164690"/>
            <a:ext cx="1019175" cy="1019175"/>
          </a:xfrm>
          <a:prstGeom prst="rect">
            <a:avLst/>
          </a:prstGeom>
          <a:solidFill>
            <a:srgbClr val="F2C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B6A36A-2D21-48F9-AF62-3C3FFD9C0C1F}"/>
              </a:ext>
            </a:extLst>
          </p:cNvPr>
          <p:cNvSpPr/>
          <p:nvPr/>
        </p:nvSpPr>
        <p:spPr>
          <a:xfrm>
            <a:off x="7389358" y="3145514"/>
            <a:ext cx="1019175" cy="1019175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BBEFE8-A323-4057-B44B-A80EA8B4DE1E}"/>
              </a:ext>
            </a:extLst>
          </p:cNvPr>
          <p:cNvSpPr/>
          <p:nvPr/>
        </p:nvSpPr>
        <p:spPr>
          <a:xfrm>
            <a:off x="7389357" y="4164689"/>
            <a:ext cx="1019175" cy="1019175"/>
          </a:xfrm>
          <a:prstGeom prst="rect">
            <a:avLst/>
          </a:prstGeom>
          <a:solidFill>
            <a:srgbClr val="E46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6C1570-03F4-4165-A497-DB71940A8F89}"/>
              </a:ext>
            </a:extLst>
          </p:cNvPr>
          <p:cNvSpPr/>
          <p:nvPr/>
        </p:nvSpPr>
        <p:spPr>
          <a:xfrm>
            <a:off x="6370181" y="5171513"/>
            <a:ext cx="1019175" cy="1019175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47190BC-8A9D-4F82-A0D6-BA42C1F4F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116" y="-659724"/>
            <a:ext cx="7677150" cy="43148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2C7FE3-4B03-4E21-867C-5603B50BFB17}"/>
              </a:ext>
            </a:extLst>
          </p:cNvPr>
          <p:cNvSpPr/>
          <p:nvPr/>
        </p:nvSpPr>
        <p:spPr>
          <a:xfrm>
            <a:off x="7389356" y="5171512"/>
            <a:ext cx="1019175" cy="1019175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7BC307-410A-4D94-9BC3-AC0F6CCE13E1}"/>
              </a:ext>
            </a:extLst>
          </p:cNvPr>
          <p:cNvSpPr/>
          <p:nvPr/>
        </p:nvSpPr>
        <p:spPr>
          <a:xfrm>
            <a:off x="8408529" y="5183864"/>
            <a:ext cx="1019175" cy="1019175"/>
          </a:xfrm>
          <a:prstGeom prst="rect">
            <a:avLst/>
          </a:prstGeom>
          <a:solidFill>
            <a:srgbClr val="EF5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07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F46FF1D-5293-4DAB-8407-C9419FE891A6}"/>
              </a:ext>
            </a:extLst>
          </p:cNvPr>
          <p:cNvSpPr/>
          <p:nvPr/>
        </p:nvSpPr>
        <p:spPr>
          <a:xfrm>
            <a:off x="964806" y="610753"/>
            <a:ext cx="6558738" cy="235815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6A39BB-BE8A-4C5F-A91E-98AA95B39F46}"/>
              </a:ext>
            </a:extLst>
          </p:cNvPr>
          <p:cNvSpPr/>
          <p:nvPr/>
        </p:nvSpPr>
        <p:spPr>
          <a:xfrm>
            <a:off x="964806" y="2968906"/>
            <a:ext cx="3283680" cy="3536066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E71851-5BA8-4E32-ACA5-718A2FE92971}"/>
              </a:ext>
            </a:extLst>
          </p:cNvPr>
          <p:cNvSpPr/>
          <p:nvPr/>
        </p:nvSpPr>
        <p:spPr>
          <a:xfrm>
            <a:off x="4235553" y="2968905"/>
            <a:ext cx="3283680" cy="3536062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2DB94B-FB3A-48D7-80E7-EABEF60F6576}"/>
              </a:ext>
            </a:extLst>
          </p:cNvPr>
          <p:cNvSpPr/>
          <p:nvPr/>
        </p:nvSpPr>
        <p:spPr>
          <a:xfrm>
            <a:off x="1165598" y="797765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238017-D67D-409E-B967-28FF636A2E38}"/>
              </a:ext>
            </a:extLst>
          </p:cNvPr>
          <p:cNvSpPr/>
          <p:nvPr/>
        </p:nvSpPr>
        <p:spPr>
          <a:xfrm>
            <a:off x="4409952" y="797765"/>
            <a:ext cx="2905245" cy="1984123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Start2</a:t>
            </a: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</a:t>
            </a:r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String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A7B3D2B-A84B-47BA-94DC-7DE9064EB320}"/>
              </a:ext>
            </a:extLst>
          </p:cNvPr>
          <p:cNvCxnSpPr>
            <a:cxnSpLocks/>
          </p:cNvCxnSpPr>
          <p:nvPr/>
        </p:nvCxnSpPr>
        <p:spPr>
          <a:xfrm>
            <a:off x="4409953" y="153943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245BD12-197C-4BDC-A115-AA8972B60567}"/>
              </a:ext>
            </a:extLst>
          </p:cNvPr>
          <p:cNvCxnSpPr>
            <a:cxnSpLocks/>
          </p:cNvCxnSpPr>
          <p:nvPr/>
        </p:nvCxnSpPr>
        <p:spPr>
          <a:xfrm>
            <a:off x="4409953" y="212974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E5FC5A-A418-45F0-9F35-5DA6048F29D9}"/>
              </a:ext>
            </a:extLst>
          </p:cNvPr>
          <p:cNvSpPr/>
          <p:nvPr/>
        </p:nvSpPr>
        <p:spPr>
          <a:xfrm>
            <a:off x="1165598" y="3187556"/>
            <a:ext cx="2873966" cy="3059675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7517B0-705E-4432-81A5-C256BA0F7A1A}"/>
              </a:ext>
            </a:extLst>
          </p:cNvPr>
          <p:cNvSpPr/>
          <p:nvPr/>
        </p:nvSpPr>
        <p:spPr>
          <a:xfrm>
            <a:off x="1234261" y="3297074"/>
            <a:ext cx="2731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main() 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프레임</a:t>
            </a:r>
            <a:endParaRPr lang="en-US" altLang="ko-KR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B775DC-BAC1-4455-8338-3B76F7DBF998}"/>
              </a:ext>
            </a:extLst>
          </p:cNvPr>
          <p:cNvSpPr/>
          <p:nvPr/>
        </p:nvSpPr>
        <p:spPr>
          <a:xfrm>
            <a:off x="1298862" y="5562241"/>
            <a:ext cx="867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64031DF-613B-4D76-9AA1-CD6A34311862}"/>
              </a:ext>
            </a:extLst>
          </p:cNvPr>
          <p:cNvCxnSpPr>
            <a:cxnSpLocks/>
          </p:cNvCxnSpPr>
          <p:nvPr/>
        </p:nvCxnSpPr>
        <p:spPr>
          <a:xfrm>
            <a:off x="1134320" y="388909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F14B21-373B-4265-9270-61276B003071}"/>
              </a:ext>
            </a:extLst>
          </p:cNvPr>
          <p:cNvSpPr/>
          <p:nvPr/>
        </p:nvSpPr>
        <p:spPr>
          <a:xfrm>
            <a:off x="2166407" y="4836409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50CBC9-E965-4AFA-82BC-FAFFBC119589}"/>
              </a:ext>
            </a:extLst>
          </p:cNvPr>
          <p:cNvSpPr/>
          <p:nvPr/>
        </p:nvSpPr>
        <p:spPr>
          <a:xfrm>
            <a:off x="2156669" y="5511415"/>
            <a:ext cx="1662853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2F761F-3E2C-442F-A5AF-6245CD03419F}"/>
              </a:ext>
            </a:extLst>
          </p:cNvPr>
          <p:cNvSpPr/>
          <p:nvPr/>
        </p:nvSpPr>
        <p:spPr>
          <a:xfrm>
            <a:off x="1603432" y="4882144"/>
            <a:ext cx="258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149560-8BA0-4CFC-AC29-2E5C7F7F545F}"/>
              </a:ext>
            </a:extLst>
          </p:cNvPr>
          <p:cNvSpPr txBox="1"/>
          <p:nvPr/>
        </p:nvSpPr>
        <p:spPr>
          <a:xfrm>
            <a:off x="3233932" y="4882144"/>
            <a:ext cx="675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</a:rPr>
              <a:t>10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714251-EAAD-4D5B-AB32-383F0104D8AF}"/>
              </a:ext>
            </a:extLst>
          </p:cNvPr>
          <p:cNvSpPr/>
          <p:nvPr/>
        </p:nvSpPr>
        <p:spPr>
          <a:xfrm>
            <a:off x="2174413" y="4134651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B375A0-CFCA-4F51-BC99-197E483446AB}"/>
              </a:ext>
            </a:extLst>
          </p:cNvPr>
          <p:cNvSpPr/>
          <p:nvPr/>
        </p:nvSpPr>
        <p:spPr>
          <a:xfrm>
            <a:off x="1611438" y="4180386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C6BF48-F78B-4305-9BC3-0EE75A69D45C}"/>
              </a:ext>
            </a:extLst>
          </p:cNvPr>
          <p:cNvSpPr txBox="1"/>
          <p:nvPr/>
        </p:nvSpPr>
        <p:spPr>
          <a:xfrm>
            <a:off x="3009418" y="4180386"/>
            <a:ext cx="90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</a:rPr>
              <a:t>20.0</a:t>
            </a:r>
            <a:endParaRPr lang="ko-KR" altLang="en-US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95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A4E0A3-6176-4D68-AA0E-2F659A024E4E}"/>
              </a:ext>
            </a:extLst>
          </p:cNvPr>
          <p:cNvSpPr/>
          <p:nvPr/>
        </p:nvSpPr>
        <p:spPr>
          <a:xfrm>
            <a:off x="-1752600" y="-2728212"/>
            <a:ext cx="16032480" cy="3002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61DC08-2A87-4251-B875-395325BBC59D}"/>
              </a:ext>
            </a:extLst>
          </p:cNvPr>
          <p:cNvSpPr/>
          <p:nvPr/>
        </p:nvSpPr>
        <p:spPr>
          <a:xfrm>
            <a:off x="-1554480" y="5730259"/>
            <a:ext cx="16032480" cy="3002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17CB3DD-49BC-426B-9D5D-C37992C07F9D}"/>
              </a:ext>
            </a:extLst>
          </p:cNvPr>
          <p:cNvSpPr/>
          <p:nvPr/>
        </p:nvSpPr>
        <p:spPr>
          <a:xfrm>
            <a:off x="956184" y="-497880"/>
            <a:ext cx="6558738" cy="235815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603F9C4-4491-4E85-B51F-B3F5AF23ACF5}"/>
              </a:ext>
            </a:extLst>
          </p:cNvPr>
          <p:cNvSpPr/>
          <p:nvPr/>
        </p:nvSpPr>
        <p:spPr>
          <a:xfrm>
            <a:off x="964806" y="1860271"/>
            <a:ext cx="3283680" cy="515012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074F68-4662-4F08-8D58-3C6CADB931A2}"/>
              </a:ext>
            </a:extLst>
          </p:cNvPr>
          <p:cNvSpPr/>
          <p:nvPr/>
        </p:nvSpPr>
        <p:spPr>
          <a:xfrm>
            <a:off x="4235553" y="1860266"/>
            <a:ext cx="3283680" cy="5150115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C3BD80-A0FF-4D80-8EE3-075F778DB51C}"/>
              </a:ext>
            </a:extLst>
          </p:cNvPr>
          <p:cNvSpPr/>
          <p:nvPr/>
        </p:nvSpPr>
        <p:spPr>
          <a:xfrm>
            <a:off x="1156976" y="-310868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AD6BEF-8C99-4645-9EBC-8D2EEC158308}"/>
              </a:ext>
            </a:extLst>
          </p:cNvPr>
          <p:cNvSpPr/>
          <p:nvPr/>
        </p:nvSpPr>
        <p:spPr>
          <a:xfrm>
            <a:off x="1165598" y="2047283"/>
            <a:ext cx="2873966" cy="4810713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727020-A8AD-4606-B48A-439B227368F4}"/>
              </a:ext>
            </a:extLst>
          </p:cNvPr>
          <p:cNvSpPr/>
          <p:nvPr/>
        </p:nvSpPr>
        <p:spPr>
          <a:xfrm>
            <a:off x="1262006" y="2136671"/>
            <a:ext cx="2731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main() 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프레임</a:t>
            </a:r>
            <a:endParaRPr lang="en-US" altLang="ko-KR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872967-0799-4844-82EF-2A2608CC0507}"/>
              </a:ext>
            </a:extLst>
          </p:cNvPr>
          <p:cNvSpPr/>
          <p:nvPr/>
        </p:nvSpPr>
        <p:spPr>
          <a:xfrm>
            <a:off x="1232681" y="6111888"/>
            <a:ext cx="867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D9D2FF1-2596-475D-899A-7EEE7A4BAA02}"/>
              </a:ext>
            </a:extLst>
          </p:cNvPr>
          <p:cNvCxnSpPr>
            <a:cxnSpLocks/>
          </p:cNvCxnSpPr>
          <p:nvPr/>
        </p:nvCxnSpPr>
        <p:spPr>
          <a:xfrm>
            <a:off x="1134320" y="265465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17CF2F-0FA5-454A-BB3D-429287481C1C}"/>
              </a:ext>
            </a:extLst>
          </p:cNvPr>
          <p:cNvSpPr/>
          <p:nvPr/>
        </p:nvSpPr>
        <p:spPr>
          <a:xfrm>
            <a:off x="2100226" y="5386056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95CB23-6192-4C4B-8799-B32521D474B5}"/>
              </a:ext>
            </a:extLst>
          </p:cNvPr>
          <p:cNvSpPr/>
          <p:nvPr/>
        </p:nvSpPr>
        <p:spPr>
          <a:xfrm>
            <a:off x="2090488" y="6061062"/>
            <a:ext cx="1662853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EE913BE-13A0-4C35-8CEF-591BF89D44A1}"/>
              </a:ext>
            </a:extLst>
          </p:cNvPr>
          <p:cNvSpPr/>
          <p:nvPr/>
        </p:nvSpPr>
        <p:spPr>
          <a:xfrm>
            <a:off x="1537251" y="5431791"/>
            <a:ext cx="258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76345D-33F8-4EFA-BCA9-AEA74510276F}"/>
              </a:ext>
            </a:extLst>
          </p:cNvPr>
          <p:cNvSpPr txBox="1"/>
          <p:nvPr/>
        </p:nvSpPr>
        <p:spPr>
          <a:xfrm>
            <a:off x="3167751" y="5431791"/>
            <a:ext cx="675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</a:rPr>
              <a:t>10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7E86CC-AAB0-4858-896A-B2276A431E80}"/>
              </a:ext>
            </a:extLst>
          </p:cNvPr>
          <p:cNvSpPr/>
          <p:nvPr/>
        </p:nvSpPr>
        <p:spPr>
          <a:xfrm>
            <a:off x="2108232" y="4684298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CE3553-A484-44C2-8F9E-4864CC476B08}"/>
              </a:ext>
            </a:extLst>
          </p:cNvPr>
          <p:cNvSpPr/>
          <p:nvPr/>
        </p:nvSpPr>
        <p:spPr>
          <a:xfrm>
            <a:off x="1545257" y="4730033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ED07B9-8000-4DBF-AFE4-61347E17BA4B}"/>
              </a:ext>
            </a:extLst>
          </p:cNvPr>
          <p:cNvSpPr txBox="1"/>
          <p:nvPr/>
        </p:nvSpPr>
        <p:spPr>
          <a:xfrm>
            <a:off x="2943237" y="4730033"/>
            <a:ext cx="90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</a:rPr>
              <a:t>20.0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D350F8-536A-4F07-94D1-89BA4DEE45D1}"/>
              </a:ext>
            </a:extLst>
          </p:cNvPr>
          <p:cNvSpPr/>
          <p:nvPr/>
        </p:nvSpPr>
        <p:spPr>
          <a:xfrm>
            <a:off x="1301057" y="2825039"/>
            <a:ext cx="2542273" cy="1549553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AEF8AAB-9560-45C3-AB1A-4519254D4A1A}"/>
              </a:ext>
            </a:extLst>
          </p:cNvPr>
          <p:cNvSpPr/>
          <p:nvPr/>
        </p:nvSpPr>
        <p:spPr>
          <a:xfrm>
            <a:off x="1395431" y="2943778"/>
            <a:ext cx="23535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if(true) </a:t>
            </a:r>
            <a:r>
              <a:rPr lang="ko-KR" altLang="en-US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프레임</a:t>
            </a:r>
            <a:endParaRPr lang="en-US" altLang="ko-KR" sz="20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7B11FFF-9A21-4D40-91F0-80D7EAC01F57}"/>
              </a:ext>
            </a:extLst>
          </p:cNvPr>
          <p:cNvCxnSpPr>
            <a:cxnSpLocks/>
          </p:cNvCxnSpPr>
          <p:nvPr/>
        </p:nvCxnSpPr>
        <p:spPr>
          <a:xfrm>
            <a:off x="1330309" y="3398520"/>
            <a:ext cx="252102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9BFD8FC-E8CB-4547-975A-28CF0F0FF9C7}"/>
              </a:ext>
            </a:extLst>
          </p:cNvPr>
          <p:cNvSpPr/>
          <p:nvPr/>
        </p:nvSpPr>
        <p:spPr>
          <a:xfrm>
            <a:off x="2064229" y="3633050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C029066-9629-4788-AFF0-005105072CD0}"/>
              </a:ext>
            </a:extLst>
          </p:cNvPr>
          <p:cNvSpPr/>
          <p:nvPr/>
        </p:nvSpPr>
        <p:spPr>
          <a:xfrm>
            <a:off x="1501254" y="3678785"/>
            <a:ext cx="455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</a:rPr>
              <a:t>m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BC180C-B312-4FE2-9153-DB1DA71E2CE8}"/>
              </a:ext>
            </a:extLst>
          </p:cNvPr>
          <p:cNvSpPr/>
          <p:nvPr/>
        </p:nvSpPr>
        <p:spPr>
          <a:xfrm>
            <a:off x="3109179" y="3665800"/>
            <a:ext cx="556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4115F6D-BD40-4D02-9CD6-F989569595CF}"/>
              </a:ext>
            </a:extLst>
          </p:cNvPr>
          <p:cNvSpPr/>
          <p:nvPr/>
        </p:nvSpPr>
        <p:spPr>
          <a:xfrm>
            <a:off x="4401330" y="-310868"/>
            <a:ext cx="2905245" cy="1984123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D363963-F99B-4C17-9376-D2DC2395EDB6}"/>
              </a:ext>
            </a:extLst>
          </p:cNvPr>
          <p:cNvCxnSpPr>
            <a:cxnSpLocks/>
          </p:cNvCxnSpPr>
          <p:nvPr/>
        </p:nvCxnSpPr>
        <p:spPr>
          <a:xfrm>
            <a:off x="4401331" y="324120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C5AB7C5-E31E-4D72-82E9-3056EDBEAAD2}"/>
              </a:ext>
            </a:extLst>
          </p:cNvPr>
          <p:cNvCxnSpPr>
            <a:cxnSpLocks/>
          </p:cNvCxnSpPr>
          <p:nvPr/>
        </p:nvCxnSpPr>
        <p:spPr>
          <a:xfrm>
            <a:off x="4401331" y="807750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5E957C8-D067-4DE1-8EE8-262001BFA4C6}"/>
              </a:ext>
            </a:extLst>
          </p:cNvPr>
          <p:cNvSpPr/>
          <p:nvPr/>
        </p:nvSpPr>
        <p:spPr>
          <a:xfrm>
            <a:off x="4375021" y="1231588"/>
            <a:ext cx="2957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</a:t>
            </a:r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String</a:t>
            </a:r>
            <a:r>
              <a:rPr lang="en-US" altLang="ko-KR" sz="24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FD984B0-8A22-49B7-8D06-3B0B0BBE5426}"/>
              </a:ext>
            </a:extLst>
          </p:cNvPr>
          <p:cNvSpPr/>
          <p:nvPr/>
        </p:nvSpPr>
        <p:spPr>
          <a:xfrm>
            <a:off x="5262283" y="-272869"/>
            <a:ext cx="1183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Start3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8580E31-C31E-4E3C-BF27-16E4870FF651}"/>
              </a:ext>
            </a:extLst>
          </p:cNvPr>
          <p:cNvSpPr/>
          <p:nvPr/>
        </p:nvSpPr>
        <p:spPr>
          <a:xfrm>
            <a:off x="4816651" y="818766"/>
            <a:ext cx="2074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square(k: int)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2410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526798-A712-4722-9F3F-EE72F29C4E60}"/>
              </a:ext>
            </a:extLst>
          </p:cNvPr>
          <p:cNvSpPr/>
          <p:nvPr/>
        </p:nvSpPr>
        <p:spPr>
          <a:xfrm>
            <a:off x="-1752600" y="-2728212"/>
            <a:ext cx="16032480" cy="3002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7363DB9-4F8F-41C6-A136-B17BBE783DF1}"/>
              </a:ext>
            </a:extLst>
          </p:cNvPr>
          <p:cNvSpPr/>
          <p:nvPr/>
        </p:nvSpPr>
        <p:spPr>
          <a:xfrm>
            <a:off x="-1554480" y="5730259"/>
            <a:ext cx="16032480" cy="3002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B29DD2-AB0A-417E-9E1A-93CD5D01D227}"/>
              </a:ext>
            </a:extLst>
          </p:cNvPr>
          <p:cNvSpPr/>
          <p:nvPr/>
        </p:nvSpPr>
        <p:spPr>
          <a:xfrm>
            <a:off x="956184" y="-497880"/>
            <a:ext cx="6558738" cy="235815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8209D4-B021-4ED2-B20A-BFB8211D65F0}"/>
              </a:ext>
            </a:extLst>
          </p:cNvPr>
          <p:cNvSpPr/>
          <p:nvPr/>
        </p:nvSpPr>
        <p:spPr>
          <a:xfrm>
            <a:off x="964806" y="1860271"/>
            <a:ext cx="3283680" cy="515012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71202C-9823-440B-AF16-20CCFDA3C0C4}"/>
              </a:ext>
            </a:extLst>
          </p:cNvPr>
          <p:cNvSpPr/>
          <p:nvPr/>
        </p:nvSpPr>
        <p:spPr>
          <a:xfrm>
            <a:off x="4231925" y="1860266"/>
            <a:ext cx="3283680" cy="515012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96F407-9828-4E6C-8728-47B9D37C34C5}"/>
              </a:ext>
            </a:extLst>
          </p:cNvPr>
          <p:cNvSpPr/>
          <p:nvPr/>
        </p:nvSpPr>
        <p:spPr>
          <a:xfrm>
            <a:off x="1156976" y="-310868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FA10FE-03E3-4A15-B674-9508B6C010CD}"/>
              </a:ext>
            </a:extLst>
          </p:cNvPr>
          <p:cNvSpPr/>
          <p:nvPr/>
        </p:nvSpPr>
        <p:spPr>
          <a:xfrm>
            <a:off x="1165598" y="2047283"/>
            <a:ext cx="2873966" cy="4810713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3D9FC5-5ADF-484B-BFB4-45117C44D9AB}"/>
              </a:ext>
            </a:extLst>
          </p:cNvPr>
          <p:cNvSpPr/>
          <p:nvPr/>
        </p:nvSpPr>
        <p:spPr>
          <a:xfrm>
            <a:off x="1262006" y="2136671"/>
            <a:ext cx="2731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main() 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프레임</a:t>
            </a:r>
            <a:endParaRPr lang="en-US" altLang="ko-KR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A6A198-E3D8-499F-BE69-6E70709955A2}"/>
              </a:ext>
            </a:extLst>
          </p:cNvPr>
          <p:cNvSpPr/>
          <p:nvPr/>
        </p:nvSpPr>
        <p:spPr>
          <a:xfrm>
            <a:off x="1232681" y="6111888"/>
            <a:ext cx="867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DB83844-B61F-4EB5-B67A-87067047B2AC}"/>
              </a:ext>
            </a:extLst>
          </p:cNvPr>
          <p:cNvCxnSpPr>
            <a:cxnSpLocks/>
          </p:cNvCxnSpPr>
          <p:nvPr/>
        </p:nvCxnSpPr>
        <p:spPr>
          <a:xfrm>
            <a:off x="1134320" y="265465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5B34FC-3B2C-4852-8D79-6A0F4D03F5A6}"/>
              </a:ext>
            </a:extLst>
          </p:cNvPr>
          <p:cNvSpPr/>
          <p:nvPr/>
        </p:nvSpPr>
        <p:spPr>
          <a:xfrm>
            <a:off x="2100226" y="5386056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41EAEE-4318-4104-B834-15B591F6917B}"/>
              </a:ext>
            </a:extLst>
          </p:cNvPr>
          <p:cNvSpPr/>
          <p:nvPr/>
        </p:nvSpPr>
        <p:spPr>
          <a:xfrm>
            <a:off x="2090488" y="6061062"/>
            <a:ext cx="1662853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6388B0-D522-4453-8CCF-8883B70A3CA8}"/>
              </a:ext>
            </a:extLst>
          </p:cNvPr>
          <p:cNvSpPr/>
          <p:nvPr/>
        </p:nvSpPr>
        <p:spPr>
          <a:xfrm>
            <a:off x="1537251" y="5431791"/>
            <a:ext cx="258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A2B208-CE3F-49E8-A40A-57D08F9F5562}"/>
              </a:ext>
            </a:extLst>
          </p:cNvPr>
          <p:cNvSpPr txBox="1"/>
          <p:nvPr/>
        </p:nvSpPr>
        <p:spPr>
          <a:xfrm>
            <a:off x="3167751" y="5431791"/>
            <a:ext cx="675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</a:rPr>
              <a:t>10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CBEA28-F195-458E-9185-7B5EF2B7E260}"/>
              </a:ext>
            </a:extLst>
          </p:cNvPr>
          <p:cNvSpPr/>
          <p:nvPr/>
        </p:nvSpPr>
        <p:spPr>
          <a:xfrm>
            <a:off x="2108232" y="4684298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7F7E65-F3A1-46BB-986B-ABDEB1D8C657}"/>
              </a:ext>
            </a:extLst>
          </p:cNvPr>
          <p:cNvSpPr/>
          <p:nvPr/>
        </p:nvSpPr>
        <p:spPr>
          <a:xfrm>
            <a:off x="1545257" y="4730033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1CDF08-E9E1-4E85-9813-4628FF6B16A4}"/>
              </a:ext>
            </a:extLst>
          </p:cNvPr>
          <p:cNvSpPr txBox="1"/>
          <p:nvPr/>
        </p:nvSpPr>
        <p:spPr>
          <a:xfrm>
            <a:off x="2943237" y="4730033"/>
            <a:ext cx="90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</a:rPr>
              <a:t>20.0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52E3BF9-D768-44B1-B59E-0FC344901A85}"/>
              </a:ext>
            </a:extLst>
          </p:cNvPr>
          <p:cNvSpPr/>
          <p:nvPr/>
        </p:nvSpPr>
        <p:spPr>
          <a:xfrm>
            <a:off x="4401330" y="-310868"/>
            <a:ext cx="2905245" cy="1984123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FE495E2-71C5-4646-BCAC-0EC09E8AE5F4}"/>
              </a:ext>
            </a:extLst>
          </p:cNvPr>
          <p:cNvCxnSpPr>
            <a:cxnSpLocks/>
          </p:cNvCxnSpPr>
          <p:nvPr/>
        </p:nvCxnSpPr>
        <p:spPr>
          <a:xfrm>
            <a:off x="4401331" y="324120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92CDA3E-815F-40F6-86CF-6DA6CD2F5A1A}"/>
              </a:ext>
            </a:extLst>
          </p:cNvPr>
          <p:cNvCxnSpPr>
            <a:cxnSpLocks/>
          </p:cNvCxnSpPr>
          <p:nvPr/>
        </p:nvCxnSpPr>
        <p:spPr>
          <a:xfrm>
            <a:off x="4401331" y="807750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F949225-2C0C-4740-A472-CB36C12CFBD9}"/>
              </a:ext>
            </a:extLst>
          </p:cNvPr>
          <p:cNvSpPr/>
          <p:nvPr/>
        </p:nvSpPr>
        <p:spPr>
          <a:xfrm>
            <a:off x="4375021" y="1231588"/>
            <a:ext cx="2957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</a:t>
            </a:r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String</a:t>
            </a:r>
            <a:r>
              <a:rPr lang="en-US" altLang="ko-KR" sz="24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6DE3B67-9C10-4CFD-B57F-168EA2537DC0}"/>
              </a:ext>
            </a:extLst>
          </p:cNvPr>
          <p:cNvSpPr/>
          <p:nvPr/>
        </p:nvSpPr>
        <p:spPr>
          <a:xfrm>
            <a:off x="5262283" y="-272869"/>
            <a:ext cx="1183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Start4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637A47-11CB-4BCB-86D5-C69630AA74AD}"/>
              </a:ext>
            </a:extLst>
          </p:cNvPr>
          <p:cNvSpPr/>
          <p:nvPr/>
        </p:nvSpPr>
        <p:spPr>
          <a:xfrm>
            <a:off x="4816651" y="818766"/>
            <a:ext cx="2074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square(k: int)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499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61998FBD-F648-4C05-8935-BD2140C2DC90}"/>
              </a:ext>
            </a:extLst>
          </p:cNvPr>
          <p:cNvSpPr/>
          <p:nvPr/>
        </p:nvSpPr>
        <p:spPr>
          <a:xfrm>
            <a:off x="-2138847" y="-700635"/>
            <a:ext cx="16032480" cy="663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Start2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A163C0-C8C8-4434-BB7D-099323AFF6E3}"/>
              </a:ext>
            </a:extLst>
          </p:cNvPr>
          <p:cNvSpPr/>
          <p:nvPr/>
        </p:nvSpPr>
        <p:spPr>
          <a:xfrm>
            <a:off x="-1752600" y="-2728212"/>
            <a:ext cx="16032480" cy="3002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E09228-2D24-43E6-923A-DF84366C928E}"/>
              </a:ext>
            </a:extLst>
          </p:cNvPr>
          <p:cNvSpPr/>
          <p:nvPr/>
        </p:nvSpPr>
        <p:spPr>
          <a:xfrm>
            <a:off x="-1508760" y="5687775"/>
            <a:ext cx="16032480" cy="3002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1ABBD3-2970-4313-9F85-D8E64546FCDD}"/>
              </a:ext>
            </a:extLst>
          </p:cNvPr>
          <p:cNvSpPr/>
          <p:nvPr/>
        </p:nvSpPr>
        <p:spPr>
          <a:xfrm>
            <a:off x="956184" y="-497880"/>
            <a:ext cx="6558738" cy="235815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7BA7EA-F755-4412-9892-BABFC2B53341}"/>
              </a:ext>
            </a:extLst>
          </p:cNvPr>
          <p:cNvSpPr/>
          <p:nvPr/>
        </p:nvSpPr>
        <p:spPr>
          <a:xfrm>
            <a:off x="964806" y="1860271"/>
            <a:ext cx="3283680" cy="665888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CED798-AA45-4353-A756-B87295C5F661}"/>
              </a:ext>
            </a:extLst>
          </p:cNvPr>
          <p:cNvSpPr/>
          <p:nvPr/>
        </p:nvSpPr>
        <p:spPr>
          <a:xfrm>
            <a:off x="4235553" y="1860266"/>
            <a:ext cx="3283680" cy="6658877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3E5D7F-6C28-46CE-BA63-5800D8162C12}"/>
              </a:ext>
            </a:extLst>
          </p:cNvPr>
          <p:cNvSpPr/>
          <p:nvPr/>
        </p:nvSpPr>
        <p:spPr>
          <a:xfrm>
            <a:off x="1156976" y="-310868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9B4E4C-E722-4A99-90BB-B8C104E9A46C}"/>
              </a:ext>
            </a:extLst>
          </p:cNvPr>
          <p:cNvSpPr/>
          <p:nvPr/>
        </p:nvSpPr>
        <p:spPr>
          <a:xfrm>
            <a:off x="4401330" y="-310868"/>
            <a:ext cx="2905245" cy="1984123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772D0EF-0128-4A56-9072-463D702EF3D7}"/>
              </a:ext>
            </a:extLst>
          </p:cNvPr>
          <p:cNvCxnSpPr>
            <a:cxnSpLocks/>
          </p:cNvCxnSpPr>
          <p:nvPr/>
        </p:nvCxnSpPr>
        <p:spPr>
          <a:xfrm>
            <a:off x="4401331" y="324120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2598461-6A03-4622-A8B7-020721AD9FD5}"/>
              </a:ext>
            </a:extLst>
          </p:cNvPr>
          <p:cNvCxnSpPr>
            <a:cxnSpLocks/>
          </p:cNvCxnSpPr>
          <p:nvPr/>
        </p:nvCxnSpPr>
        <p:spPr>
          <a:xfrm>
            <a:off x="4401331" y="807750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16E8BA-1274-4AB4-8EF1-3EC9A415D956}"/>
              </a:ext>
            </a:extLst>
          </p:cNvPr>
          <p:cNvSpPr/>
          <p:nvPr/>
        </p:nvSpPr>
        <p:spPr>
          <a:xfrm>
            <a:off x="1167334" y="5174741"/>
            <a:ext cx="2873966" cy="2932935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2BA70E-5051-4571-818B-F0398A86216A}"/>
              </a:ext>
            </a:extLst>
          </p:cNvPr>
          <p:cNvSpPr/>
          <p:nvPr/>
        </p:nvSpPr>
        <p:spPr>
          <a:xfrm>
            <a:off x="1309217" y="5323079"/>
            <a:ext cx="2731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main() 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프레임</a:t>
            </a:r>
            <a:endParaRPr lang="en-US" altLang="ko-KR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742227-DABF-4A65-8BD3-0AC458D9E826}"/>
              </a:ext>
            </a:extLst>
          </p:cNvPr>
          <p:cNvSpPr/>
          <p:nvPr/>
        </p:nvSpPr>
        <p:spPr>
          <a:xfrm>
            <a:off x="1234417" y="7361568"/>
            <a:ext cx="867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64B6B38-0DC8-4F86-B299-0F8E049EA783}"/>
              </a:ext>
            </a:extLst>
          </p:cNvPr>
          <p:cNvCxnSpPr>
            <a:cxnSpLocks/>
          </p:cNvCxnSpPr>
          <p:nvPr/>
        </p:nvCxnSpPr>
        <p:spPr>
          <a:xfrm>
            <a:off x="1181531" y="5841061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E9E346-4D7C-4B34-9C74-7E5175F8E704}"/>
              </a:ext>
            </a:extLst>
          </p:cNvPr>
          <p:cNvSpPr/>
          <p:nvPr/>
        </p:nvSpPr>
        <p:spPr>
          <a:xfrm>
            <a:off x="2101962" y="6635736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BDD20D-E2C4-40B6-83A3-6B2693F44922}"/>
              </a:ext>
            </a:extLst>
          </p:cNvPr>
          <p:cNvSpPr/>
          <p:nvPr/>
        </p:nvSpPr>
        <p:spPr>
          <a:xfrm>
            <a:off x="2092224" y="7310742"/>
            <a:ext cx="1662853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347318-72BF-4AA4-B749-7A2AF8EBEC4A}"/>
              </a:ext>
            </a:extLst>
          </p:cNvPr>
          <p:cNvSpPr/>
          <p:nvPr/>
        </p:nvSpPr>
        <p:spPr>
          <a:xfrm>
            <a:off x="1603477" y="6681456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538238-122F-4700-A283-D8C93BA619DB}"/>
              </a:ext>
            </a:extLst>
          </p:cNvPr>
          <p:cNvSpPr txBox="1"/>
          <p:nvPr/>
        </p:nvSpPr>
        <p:spPr>
          <a:xfrm>
            <a:off x="3047567" y="6681471"/>
            <a:ext cx="675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>
                <a:solidFill>
                  <a:schemeClr val="bg1"/>
                </a:solidFill>
              </a:rPr>
              <a:t>5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193EE1-F3AC-4EEB-B466-2D2EEEED2D06}"/>
              </a:ext>
            </a:extLst>
          </p:cNvPr>
          <p:cNvSpPr/>
          <p:nvPr/>
        </p:nvSpPr>
        <p:spPr>
          <a:xfrm>
            <a:off x="2109968" y="5933978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9E6EED9-7BE9-4682-B840-090BD1E4FAAB}"/>
              </a:ext>
            </a:extLst>
          </p:cNvPr>
          <p:cNvSpPr/>
          <p:nvPr/>
        </p:nvSpPr>
        <p:spPr>
          <a:xfrm>
            <a:off x="1546993" y="5979713"/>
            <a:ext cx="463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FE13C5-4CAD-4D39-9B61-1474596A33D8}"/>
              </a:ext>
            </a:extLst>
          </p:cNvPr>
          <p:cNvSpPr txBox="1"/>
          <p:nvPr/>
        </p:nvSpPr>
        <p:spPr>
          <a:xfrm>
            <a:off x="2792573" y="5979713"/>
            <a:ext cx="90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>
                <a:solidFill>
                  <a:schemeClr val="bg1"/>
                </a:solidFill>
              </a:rPr>
              <a:t>?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75E04D-0D33-4703-9D4A-5E9F84B176E0}"/>
              </a:ext>
            </a:extLst>
          </p:cNvPr>
          <p:cNvSpPr/>
          <p:nvPr/>
        </p:nvSpPr>
        <p:spPr>
          <a:xfrm>
            <a:off x="1156976" y="2097755"/>
            <a:ext cx="2873966" cy="2909380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594A15-BA7C-4401-9A3F-C3470D71168C}"/>
              </a:ext>
            </a:extLst>
          </p:cNvPr>
          <p:cNvSpPr/>
          <p:nvPr/>
        </p:nvSpPr>
        <p:spPr>
          <a:xfrm>
            <a:off x="1251350" y="2216494"/>
            <a:ext cx="26017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square()</a:t>
            </a:r>
            <a:r>
              <a:rPr lang="ko-KR" altLang="en-US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프레임</a:t>
            </a:r>
            <a:endParaRPr lang="en-US" altLang="ko-KR" sz="20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B7DC4E4-963C-4B29-9BD4-64483E6C3BFA}"/>
              </a:ext>
            </a:extLst>
          </p:cNvPr>
          <p:cNvCxnSpPr>
            <a:cxnSpLocks/>
          </p:cNvCxnSpPr>
          <p:nvPr/>
        </p:nvCxnSpPr>
        <p:spPr>
          <a:xfrm>
            <a:off x="1186228" y="2671236"/>
            <a:ext cx="284471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6D3C49B-D42F-443A-AD64-176DF5F06244}"/>
              </a:ext>
            </a:extLst>
          </p:cNvPr>
          <p:cNvSpPr/>
          <p:nvPr/>
        </p:nvSpPr>
        <p:spPr>
          <a:xfrm>
            <a:off x="2232916" y="2890525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E45EE7C-2120-47C3-8CA9-C38C513AE569}"/>
              </a:ext>
            </a:extLst>
          </p:cNvPr>
          <p:cNvSpPr/>
          <p:nvPr/>
        </p:nvSpPr>
        <p:spPr>
          <a:xfrm>
            <a:off x="1234417" y="2919112"/>
            <a:ext cx="1403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6DCC6BD-F0F5-4E65-92B4-E680040E7A40}"/>
              </a:ext>
            </a:extLst>
          </p:cNvPr>
          <p:cNvSpPr/>
          <p:nvPr/>
        </p:nvSpPr>
        <p:spPr>
          <a:xfrm>
            <a:off x="3207282" y="2968487"/>
            <a:ext cx="5565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EDBBD48-2BE5-41FC-9826-163386B604C5}"/>
              </a:ext>
            </a:extLst>
          </p:cNvPr>
          <p:cNvSpPr/>
          <p:nvPr/>
        </p:nvSpPr>
        <p:spPr>
          <a:xfrm>
            <a:off x="2232916" y="3576767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0005E4-F981-4808-8AF7-F3294453E5F5}"/>
              </a:ext>
            </a:extLst>
          </p:cNvPr>
          <p:cNvSpPr/>
          <p:nvPr/>
        </p:nvSpPr>
        <p:spPr>
          <a:xfrm>
            <a:off x="1234417" y="3590114"/>
            <a:ext cx="1403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2A84A33-8B82-4F85-80B6-7F6375942123}"/>
              </a:ext>
            </a:extLst>
          </p:cNvPr>
          <p:cNvSpPr/>
          <p:nvPr/>
        </p:nvSpPr>
        <p:spPr>
          <a:xfrm>
            <a:off x="3207282" y="3639489"/>
            <a:ext cx="5565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71CBBC8-2120-4300-8DE0-56F4420EFD04}"/>
              </a:ext>
            </a:extLst>
          </p:cNvPr>
          <p:cNvSpPr/>
          <p:nvPr/>
        </p:nvSpPr>
        <p:spPr>
          <a:xfrm>
            <a:off x="2225991" y="4277950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65AF459-5A6B-4D7A-B7F5-A9224FD6E7BE}"/>
              </a:ext>
            </a:extLst>
          </p:cNvPr>
          <p:cNvSpPr/>
          <p:nvPr/>
        </p:nvSpPr>
        <p:spPr>
          <a:xfrm>
            <a:off x="1169568" y="4336777"/>
            <a:ext cx="1403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반환값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640686A-E411-48BB-BB20-C60FE4C32277}"/>
              </a:ext>
            </a:extLst>
          </p:cNvPr>
          <p:cNvSpPr/>
          <p:nvPr/>
        </p:nvSpPr>
        <p:spPr>
          <a:xfrm>
            <a:off x="3215597" y="4340672"/>
            <a:ext cx="5565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1EB0A4D-D1D5-44EF-8E67-71106C117BFD}"/>
              </a:ext>
            </a:extLst>
          </p:cNvPr>
          <p:cNvSpPr/>
          <p:nvPr/>
        </p:nvSpPr>
        <p:spPr>
          <a:xfrm>
            <a:off x="4375021" y="1231588"/>
            <a:ext cx="2957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</a:t>
            </a:r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String</a:t>
            </a:r>
            <a:r>
              <a:rPr lang="en-US" altLang="ko-KR" sz="24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7F74D01-6EDB-40E5-904E-6F5DEC569745}"/>
              </a:ext>
            </a:extLst>
          </p:cNvPr>
          <p:cNvSpPr/>
          <p:nvPr/>
        </p:nvSpPr>
        <p:spPr>
          <a:xfrm>
            <a:off x="5262283" y="-272869"/>
            <a:ext cx="1183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Start4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32D94E7-3605-45A5-8846-162498BBA3A8}"/>
              </a:ext>
            </a:extLst>
          </p:cNvPr>
          <p:cNvSpPr/>
          <p:nvPr/>
        </p:nvSpPr>
        <p:spPr>
          <a:xfrm>
            <a:off x="4816651" y="818766"/>
            <a:ext cx="2074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square(k: int)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8282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76C00E-8793-4B2D-83DF-F5A9EBFBB189}"/>
              </a:ext>
            </a:extLst>
          </p:cNvPr>
          <p:cNvSpPr/>
          <p:nvPr/>
        </p:nvSpPr>
        <p:spPr>
          <a:xfrm>
            <a:off x="-1752600" y="-2728212"/>
            <a:ext cx="16032480" cy="3002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A6A5E6-6B8D-425D-82F2-2BB131D31188}"/>
              </a:ext>
            </a:extLst>
          </p:cNvPr>
          <p:cNvSpPr/>
          <p:nvPr/>
        </p:nvSpPr>
        <p:spPr>
          <a:xfrm>
            <a:off x="-1508760" y="5687775"/>
            <a:ext cx="16032480" cy="3002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FD47C2-6B8B-4156-BA0A-ECE3BB2A6A1D}"/>
              </a:ext>
            </a:extLst>
          </p:cNvPr>
          <p:cNvSpPr/>
          <p:nvPr/>
        </p:nvSpPr>
        <p:spPr>
          <a:xfrm>
            <a:off x="956184" y="-497880"/>
            <a:ext cx="6558738" cy="235815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AE56A0-59DE-479B-AB9A-1A8240278810}"/>
              </a:ext>
            </a:extLst>
          </p:cNvPr>
          <p:cNvSpPr/>
          <p:nvPr/>
        </p:nvSpPr>
        <p:spPr>
          <a:xfrm>
            <a:off x="951873" y="1860271"/>
            <a:ext cx="3296613" cy="364049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0AF2A1-87BF-465A-B6C3-8FF34A3DBE2B}"/>
              </a:ext>
            </a:extLst>
          </p:cNvPr>
          <p:cNvSpPr/>
          <p:nvPr/>
        </p:nvSpPr>
        <p:spPr>
          <a:xfrm>
            <a:off x="4235553" y="1860267"/>
            <a:ext cx="3283680" cy="3640492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E45972-83F4-4055-910E-309164ED4BD6}"/>
              </a:ext>
            </a:extLst>
          </p:cNvPr>
          <p:cNvSpPr/>
          <p:nvPr/>
        </p:nvSpPr>
        <p:spPr>
          <a:xfrm>
            <a:off x="1156976" y="-310868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E94BB8-3BF3-4CEA-87AD-88B54E26E67F}"/>
              </a:ext>
            </a:extLst>
          </p:cNvPr>
          <p:cNvSpPr/>
          <p:nvPr/>
        </p:nvSpPr>
        <p:spPr>
          <a:xfrm>
            <a:off x="4401330" y="-310868"/>
            <a:ext cx="2905245" cy="1984123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668871-2697-4B20-A40A-D24CCAC4443D}"/>
              </a:ext>
            </a:extLst>
          </p:cNvPr>
          <p:cNvCxnSpPr>
            <a:cxnSpLocks/>
          </p:cNvCxnSpPr>
          <p:nvPr/>
        </p:nvCxnSpPr>
        <p:spPr>
          <a:xfrm>
            <a:off x="4401331" y="23110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A1611F3-CA04-46CB-8EE1-5176E047D3F7}"/>
              </a:ext>
            </a:extLst>
          </p:cNvPr>
          <p:cNvCxnSpPr>
            <a:cxnSpLocks/>
          </p:cNvCxnSpPr>
          <p:nvPr/>
        </p:nvCxnSpPr>
        <p:spPr>
          <a:xfrm>
            <a:off x="4401331" y="747842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BFF18E-CD6B-44B2-B754-5352B2AD98EF}"/>
              </a:ext>
            </a:extLst>
          </p:cNvPr>
          <p:cNvSpPr/>
          <p:nvPr/>
        </p:nvSpPr>
        <p:spPr>
          <a:xfrm>
            <a:off x="1156976" y="2256771"/>
            <a:ext cx="2873966" cy="2932935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F4D98F-9123-4A2D-9981-4AD20D4A1B8C}"/>
              </a:ext>
            </a:extLst>
          </p:cNvPr>
          <p:cNvSpPr/>
          <p:nvPr/>
        </p:nvSpPr>
        <p:spPr>
          <a:xfrm>
            <a:off x="1298859" y="2405109"/>
            <a:ext cx="2731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main() 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프레임</a:t>
            </a:r>
            <a:endParaRPr lang="en-US" altLang="ko-KR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D2D6AD-DA98-4EE9-A557-9F598CFA0046}"/>
              </a:ext>
            </a:extLst>
          </p:cNvPr>
          <p:cNvSpPr/>
          <p:nvPr/>
        </p:nvSpPr>
        <p:spPr>
          <a:xfrm>
            <a:off x="1224059" y="4443598"/>
            <a:ext cx="867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DCBB815-9E76-42B7-B021-66661AED6BD0}"/>
              </a:ext>
            </a:extLst>
          </p:cNvPr>
          <p:cNvCxnSpPr>
            <a:cxnSpLocks/>
          </p:cNvCxnSpPr>
          <p:nvPr/>
        </p:nvCxnSpPr>
        <p:spPr>
          <a:xfrm>
            <a:off x="1171173" y="2923091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120105-740B-463E-9601-687A0A17A825}"/>
              </a:ext>
            </a:extLst>
          </p:cNvPr>
          <p:cNvSpPr/>
          <p:nvPr/>
        </p:nvSpPr>
        <p:spPr>
          <a:xfrm>
            <a:off x="2091604" y="3717766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51C4D9-4A5D-45B4-A24F-2D0C29A6A7DB}"/>
              </a:ext>
            </a:extLst>
          </p:cNvPr>
          <p:cNvSpPr/>
          <p:nvPr/>
        </p:nvSpPr>
        <p:spPr>
          <a:xfrm>
            <a:off x="2081866" y="4392772"/>
            <a:ext cx="1662853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691389-AA80-40EB-9BCE-80A36B5AB875}"/>
              </a:ext>
            </a:extLst>
          </p:cNvPr>
          <p:cNvSpPr/>
          <p:nvPr/>
        </p:nvSpPr>
        <p:spPr>
          <a:xfrm>
            <a:off x="1593119" y="3763486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1359DA-07E6-4663-B353-D9FDB2C8CBDF}"/>
              </a:ext>
            </a:extLst>
          </p:cNvPr>
          <p:cNvSpPr txBox="1"/>
          <p:nvPr/>
        </p:nvSpPr>
        <p:spPr>
          <a:xfrm>
            <a:off x="3083872" y="3763486"/>
            <a:ext cx="675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>
                <a:solidFill>
                  <a:schemeClr val="bg1"/>
                </a:solidFill>
              </a:rPr>
              <a:t>10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449073D-4F28-4DFC-B5B8-F9FB706374BE}"/>
              </a:ext>
            </a:extLst>
          </p:cNvPr>
          <p:cNvSpPr/>
          <p:nvPr/>
        </p:nvSpPr>
        <p:spPr>
          <a:xfrm>
            <a:off x="2099610" y="3016008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ED0874-4DBD-4E7E-9D2E-9301ADE8B27A}"/>
              </a:ext>
            </a:extLst>
          </p:cNvPr>
          <p:cNvSpPr/>
          <p:nvPr/>
        </p:nvSpPr>
        <p:spPr>
          <a:xfrm>
            <a:off x="1536635" y="3061743"/>
            <a:ext cx="463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8AF9C0-BC01-48EB-A893-334877889E44}"/>
              </a:ext>
            </a:extLst>
          </p:cNvPr>
          <p:cNvSpPr txBox="1"/>
          <p:nvPr/>
        </p:nvSpPr>
        <p:spPr>
          <a:xfrm>
            <a:off x="2859358" y="3053779"/>
            <a:ext cx="90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>
                <a:solidFill>
                  <a:schemeClr val="bg1"/>
                </a:solidFill>
              </a:rPr>
              <a:t>25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6F8C7B-7E4C-456E-90F0-AA25C21CCC3C}"/>
              </a:ext>
            </a:extLst>
          </p:cNvPr>
          <p:cNvSpPr/>
          <p:nvPr/>
        </p:nvSpPr>
        <p:spPr>
          <a:xfrm>
            <a:off x="4816648" y="783069"/>
            <a:ext cx="2074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square(k: int)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B81DEF-6845-4C29-A2A3-78F04D894FE6}"/>
              </a:ext>
            </a:extLst>
          </p:cNvPr>
          <p:cNvSpPr/>
          <p:nvPr/>
        </p:nvSpPr>
        <p:spPr>
          <a:xfrm>
            <a:off x="4420825" y="1181231"/>
            <a:ext cx="2957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main(args: String</a:t>
            </a:r>
            <a:r>
              <a:rPr lang="en-US" altLang="ko-KR" sz="24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4FF623C-5FB9-4200-94BA-8E709DE7C105}"/>
              </a:ext>
            </a:extLst>
          </p:cNvPr>
          <p:cNvSpPr/>
          <p:nvPr/>
        </p:nvSpPr>
        <p:spPr>
          <a:xfrm>
            <a:off x="5377817" y="-261496"/>
            <a:ext cx="1043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Start4</a:t>
            </a:r>
          </a:p>
        </p:txBody>
      </p:sp>
    </p:spTree>
    <p:extLst>
      <p:ext uri="{BB962C8B-B14F-4D97-AF65-F5344CB8AC3E}">
        <p14:creationId xmlns:p14="http://schemas.microsoft.com/office/powerpoint/2010/main" val="408753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ACEA80E7-A467-46C8-84A1-036F37354369}"/>
              </a:ext>
            </a:extLst>
          </p:cNvPr>
          <p:cNvSpPr/>
          <p:nvPr/>
        </p:nvSpPr>
        <p:spPr>
          <a:xfrm>
            <a:off x="964806" y="610753"/>
            <a:ext cx="6558738" cy="3278344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E03599-00D8-4398-93FF-23E09BF0C96C}"/>
              </a:ext>
            </a:extLst>
          </p:cNvPr>
          <p:cNvSpPr/>
          <p:nvPr/>
        </p:nvSpPr>
        <p:spPr>
          <a:xfrm>
            <a:off x="4235553" y="3889097"/>
            <a:ext cx="3283680" cy="221076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619C40-28B6-4F1C-947E-6BA063E72610}"/>
              </a:ext>
            </a:extLst>
          </p:cNvPr>
          <p:cNvSpPr/>
          <p:nvPr/>
        </p:nvSpPr>
        <p:spPr>
          <a:xfrm>
            <a:off x="1165598" y="797765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CC76D3F-FE36-484E-83A3-7C251D11E83C}"/>
              </a:ext>
            </a:extLst>
          </p:cNvPr>
          <p:cNvSpPr/>
          <p:nvPr/>
        </p:nvSpPr>
        <p:spPr>
          <a:xfrm>
            <a:off x="4409952" y="797765"/>
            <a:ext cx="2905245" cy="2417873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6BDF59B-29A0-46C0-B6EB-271CEC2BE638}"/>
              </a:ext>
            </a:extLst>
          </p:cNvPr>
          <p:cNvCxnSpPr>
            <a:cxnSpLocks/>
          </p:cNvCxnSpPr>
          <p:nvPr/>
        </p:nvCxnSpPr>
        <p:spPr>
          <a:xfrm>
            <a:off x="4409953" y="153943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8A6BB76-89EF-42AA-ACBC-C92078D87206}"/>
              </a:ext>
            </a:extLst>
          </p:cNvPr>
          <p:cNvCxnSpPr>
            <a:cxnSpLocks/>
          </p:cNvCxnSpPr>
          <p:nvPr/>
        </p:nvCxnSpPr>
        <p:spPr>
          <a:xfrm>
            <a:off x="4387952" y="249550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2BEB170-747B-4198-90F0-B5A868A93FE9}"/>
              </a:ext>
            </a:extLst>
          </p:cNvPr>
          <p:cNvSpPr/>
          <p:nvPr/>
        </p:nvSpPr>
        <p:spPr>
          <a:xfrm>
            <a:off x="4496969" y="1805849"/>
            <a:ext cx="9492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share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E88D30C-AB8B-4EFF-BA44-540CA4034FB9}"/>
              </a:ext>
            </a:extLst>
          </p:cNvPr>
          <p:cNvSpPr/>
          <p:nvPr/>
        </p:nvSpPr>
        <p:spPr>
          <a:xfrm>
            <a:off x="6466773" y="1817562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55</a:t>
            </a:r>
            <a:endParaRPr lang="ko-KR" altLang="en-US" sz="220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BC8DBDF-E7ED-4EB7-B848-0EC42872CAA1}"/>
              </a:ext>
            </a:extLst>
          </p:cNvPr>
          <p:cNvSpPr/>
          <p:nvPr/>
        </p:nvSpPr>
        <p:spPr>
          <a:xfrm>
            <a:off x="964805" y="3889097"/>
            <a:ext cx="3258651" cy="221076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B1BFFF1-A8A5-4D1E-AC72-40801E53FD68}"/>
              </a:ext>
            </a:extLst>
          </p:cNvPr>
          <p:cNvSpPr/>
          <p:nvPr/>
        </p:nvSpPr>
        <p:spPr>
          <a:xfrm>
            <a:off x="5340635" y="972240"/>
            <a:ext cx="10438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Start5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BD00954-1A78-4D6C-A155-20468E37740C}"/>
              </a:ext>
            </a:extLst>
          </p:cNvPr>
          <p:cNvSpPr/>
          <p:nvPr/>
        </p:nvSpPr>
        <p:spPr>
          <a:xfrm>
            <a:off x="4496654" y="2632787"/>
            <a:ext cx="27318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</a:t>
            </a:r>
            <a:r>
              <a:rPr lang="en-US" altLang="ko-KR" sz="22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String</a:t>
            </a:r>
            <a:r>
              <a:rPr lang="en-US" altLang="ko-KR" sz="2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20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E226228-47C6-40EB-9B9A-FB31BB160194}"/>
              </a:ext>
            </a:extLst>
          </p:cNvPr>
          <p:cNvSpPr/>
          <p:nvPr/>
        </p:nvSpPr>
        <p:spPr>
          <a:xfrm>
            <a:off x="5527308" y="1743720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45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489EFCC5-03B8-41FA-A1A3-55805C97A694}"/>
              </a:ext>
            </a:extLst>
          </p:cNvPr>
          <p:cNvSpPr/>
          <p:nvPr/>
        </p:nvSpPr>
        <p:spPr>
          <a:xfrm>
            <a:off x="-2321727" y="0"/>
            <a:ext cx="16032480" cy="663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Start2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7296354-8AE6-4137-82CC-A85751F5EC34}"/>
              </a:ext>
            </a:extLst>
          </p:cNvPr>
          <p:cNvSpPr/>
          <p:nvPr/>
        </p:nvSpPr>
        <p:spPr>
          <a:xfrm>
            <a:off x="652290" y="529730"/>
            <a:ext cx="6558738" cy="1206473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DBEAA-69E5-465A-97E6-95E948880210}"/>
              </a:ext>
            </a:extLst>
          </p:cNvPr>
          <p:cNvSpPr/>
          <p:nvPr/>
        </p:nvSpPr>
        <p:spPr>
          <a:xfrm>
            <a:off x="652290" y="1736203"/>
            <a:ext cx="3283680" cy="133108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EB31F1-8348-488C-AB01-926C286E716F}"/>
              </a:ext>
            </a:extLst>
          </p:cNvPr>
          <p:cNvSpPr/>
          <p:nvPr/>
        </p:nvSpPr>
        <p:spPr>
          <a:xfrm>
            <a:off x="3923037" y="1736202"/>
            <a:ext cx="3283680" cy="133108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9619D1-9249-45DD-8700-A15CE82EB41D}"/>
              </a:ext>
            </a:extLst>
          </p:cNvPr>
          <p:cNvSpPr txBox="1"/>
          <p:nvPr/>
        </p:nvSpPr>
        <p:spPr>
          <a:xfrm>
            <a:off x="687389" y="673152"/>
            <a:ext cx="399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스태틱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영역 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클래스들의 놀이터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A4545-2E50-404D-A57F-3D0767C9495F}"/>
              </a:ext>
            </a:extLst>
          </p:cNvPr>
          <p:cNvSpPr txBox="1"/>
          <p:nvPr/>
        </p:nvSpPr>
        <p:spPr>
          <a:xfrm>
            <a:off x="687389" y="1847749"/>
            <a:ext cx="461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영역 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메소드들의 놀이터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CBC4D-75A5-4563-B957-BA855BB594C9}"/>
              </a:ext>
            </a:extLst>
          </p:cNvPr>
          <p:cNvSpPr txBox="1"/>
          <p:nvPr/>
        </p:nvSpPr>
        <p:spPr>
          <a:xfrm>
            <a:off x="3971069" y="1847749"/>
            <a:ext cx="399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힙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영역 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객체들의 놀이터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8BCFEA-EBC6-443C-82A9-3808C5A469A4}"/>
              </a:ext>
            </a:extLst>
          </p:cNvPr>
          <p:cNvSpPr/>
          <p:nvPr/>
        </p:nvSpPr>
        <p:spPr>
          <a:xfrm>
            <a:off x="835101" y="2401747"/>
            <a:ext cx="1328979" cy="509054"/>
          </a:xfrm>
          <a:prstGeom prst="rect">
            <a:avLst/>
          </a:prstGeom>
          <a:solidFill>
            <a:srgbClr val="E46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EB342F-D185-40BC-A94B-9D738A4998C1}"/>
              </a:ext>
            </a:extLst>
          </p:cNvPr>
          <p:cNvSpPr/>
          <p:nvPr/>
        </p:nvSpPr>
        <p:spPr>
          <a:xfrm>
            <a:off x="2370330" y="2401747"/>
            <a:ext cx="1328979" cy="509054"/>
          </a:xfrm>
          <a:prstGeom prst="rect">
            <a:avLst/>
          </a:prstGeom>
          <a:solidFill>
            <a:srgbClr val="E46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B61832-2BAB-4807-B62F-5B93541D1852}"/>
              </a:ext>
            </a:extLst>
          </p:cNvPr>
          <p:cNvSpPr txBox="1"/>
          <p:nvPr/>
        </p:nvSpPr>
        <p:spPr>
          <a:xfrm>
            <a:off x="1022578" y="2442131"/>
            <a:ext cx="4618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스레드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FF16B3-85B8-467F-AD84-C905A74CF792}"/>
              </a:ext>
            </a:extLst>
          </p:cNvPr>
          <p:cNvSpPr txBox="1"/>
          <p:nvPr/>
        </p:nvSpPr>
        <p:spPr>
          <a:xfrm>
            <a:off x="2600134" y="2449042"/>
            <a:ext cx="954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스레드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1E4790-ADA7-407B-BADC-6B522EC76179}"/>
              </a:ext>
            </a:extLst>
          </p:cNvPr>
          <p:cNvSpPr/>
          <p:nvPr/>
        </p:nvSpPr>
        <p:spPr>
          <a:xfrm>
            <a:off x="0" y="4157251"/>
            <a:ext cx="3821519" cy="879910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569786-5396-4269-8A28-3253367D54D2}"/>
              </a:ext>
            </a:extLst>
          </p:cNvPr>
          <p:cNvSpPr/>
          <p:nvPr/>
        </p:nvSpPr>
        <p:spPr>
          <a:xfrm>
            <a:off x="0" y="5046935"/>
            <a:ext cx="1900829" cy="970795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6DA993-4E19-44BC-80AC-FD763C877DDD}"/>
              </a:ext>
            </a:extLst>
          </p:cNvPr>
          <p:cNvSpPr/>
          <p:nvPr/>
        </p:nvSpPr>
        <p:spPr>
          <a:xfrm>
            <a:off x="1920689" y="5046934"/>
            <a:ext cx="1900830" cy="970795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348840-032D-43F6-935F-20313B4A870D}"/>
              </a:ext>
            </a:extLst>
          </p:cNvPr>
          <p:cNvSpPr txBox="1"/>
          <p:nvPr/>
        </p:nvSpPr>
        <p:spPr>
          <a:xfrm>
            <a:off x="35099" y="4263670"/>
            <a:ext cx="399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스태틱</a:t>
            </a:r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5B320-D702-41C7-9401-569A50DE525E}"/>
              </a:ext>
            </a:extLst>
          </p:cNvPr>
          <p:cNvSpPr txBox="1"/>
          <p:nvPr/>
        </p:nvSpPr>
        <p:spPr>
          <a:xfrm>
            <a:off x="35099" y="5148707"/>
            <a:ext cx="461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영역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F0C1F2-FFE5-42A5-8639-927A9678F68F}"/>
              </a:ext>
            </a:extLst>
          </p:cNvPr>
          <p:cNvSpPr txBox="1"/>
          <p:nvPr/>
        </p:nvSpPr>
        <p:spPr>
          <a:xfrm>
            <a:off x="2149758" y="5132321"/>
            <a:ext cx="399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힙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영역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E509F6-308A-40DA-8ECF-D9BA670C0D1E}"/>
              </a:ext>
            </a:extLst>
          </p:cNvPr>
          <p:cNvSpPr/>
          <p:nvPr/>
        </p:nvSpPr>
        <p:spPr>
          <a:xfrm>
            <a:off x="4061209" y="4157251"/>
            <a:ext cx="3821519" cy="879910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EA16F2-AFA5-47A3-BDD4-1AF24C93B566}"/>
              </a:ext>
            </a:extLst>
          </p:cNvPr>
          <p:cNvSpPr/>
          <p:nvPr/>
        </p:nvSpPr>
        <p:spPr>
          <a:xfrm>
            <a:off x="4061209" y="5046935"/>
            <a:ext cx="1900829" cy="970795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3B4EB6-AB11-456A-9547-E06CD6D01220}"/>
              </a:ext>
            </a:extLst>
          </p:cNvPr>
          <p:cNvSpPr/>
          <p:nvPr/>
        </p:nvSpPr>
        <p:spPr>
          <a:xfrm>
            <a:off x="5981898" y="5046934"/>
            <a:ext cx="1900830" cy="970795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7B1055-FE79-41E8-8FF7-128CB57D1F11}"/>
              </a:ext>
            </a:extLst>
          </p:cNvPr>
          <p:cNvSpPr txBox="1"/>
          <p:nvPr/>
        </p:nvSpPr>
        <p:spPr>
          <a:xfrm>
            <a:off x="4096308" y="4263670"/>
            <a:ext cx="399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스태틱</a:t>
            </a:r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5F31C5-FB3C-4588-AFA8-2F479E376464}"/>
              </a:ext>
            </a:extLst>
          </p:cNvPr>
          <p:cNvSpPr txBox="1"/>
          <p:nvPr/>
        </p:nvSpPr>
        <p:spPr>
          <a:xfrm>
            <a:off x="4096308" y="5148707"/>
            <a:ext cx="461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영역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C6A51C6-C5F7-4EDC-B258-A26DC85938BE}"/>
              </a:ext>
            </a:extLst>
          </p:cNvPr>
          <p:cNvSpPr/>
          <p:nvPr/>
        </p:nvSpPr>
        <p:spPr>
          <a:xfrm>
            <a:off x="8131482" y="4157251"/>
            <a:ext cx="3821519" cy="879910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57A2C7-5DBE-4823-AEFC-FE4E35E616C2}"/>
              </a:ext>
            </a:extLst>
          </p:cNvPr>
          <p:cNvSpPr/>
          <p:nvPr/>
        </p:nvSpPr>
        <p:spPr>
          <a:xfrm>
            <a:off x="8131482" y="5046935"/>
            <a:ext cx="1900829" cy="970795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17F073-2331-4B0E-8646-8FAE48AC029F}"/>
              </a:ext>
            </a:extLst>
          </p:cNvPr>
          <p:cNvSpPr/>
          <p:nvPr/>
        </p:nvSpPr>
        <p:spPr>
          <a:xfrm>
            <a:off x="10052171" y="5046934"/>
            <a:ext cx="1900830" cy="970795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4780C8-0981-43D0-8D53-0C3C796B6903}"/>
              </a:ext>
            </a:extLst>
          </p:cNvPr>
          <p:cNvSpPr txBox="1"/>
          <p:nvPr/>
        </p:nvSpPr>
        <p:spPr>
          <a:xfrm>
            <a:off x="8166581" y="4263670"/>
            <a:ext cx="399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스태틱</a:t>
            </a:r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A2B3A2-FD0A-4085-A138-DAA3475828E3}"/>
              </a:ext>
            </a:extLst>
          </p:cNvPr>
          <p:cNvSpPr txBox="1"/>
          <p:nvPr/>
        </p:nvSpPr>
        <p:spPr>
          <a:xfrm>
            <a:off x="8166581" y="5148707"/>
            <a:ext cx="461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영역</a:t>
            </a:r>
          </a:p>
        </p:txBody>
      </p:sp>
    </p:spTree>
    <p:extLst>
      <p:ext uri="{BB962C8B-B14F-4D97-AF65-F5344CB8AC3E}">
        <p14:creationId xmlns:p14="http://schemas.microsoft.com/office/powerpoint/2010/main" val="211573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E09693-79E6-4127-BDC1-08BEC2BFA1C5}"/>
              </a:ext>
            </a:extLst>
          </p:cNvPr>
          <p:cNvSpPr/>
          <p:nvPr/>
        </p:nvSpPr>
        <p:spPr>
          <a:xfrm>
            <a:off x="-1251210" y="2919412"/>
            <a:ext cx="1019175" cy="1019175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 descr="개체, 시계이(가) 표시된 사진&#10;&#10;자동 생성된 설명">
            <a:extLst>
              <a:ext uri="{FF2B5EF4-FFF2-40B4-BE49-F238E27FC236}">
                <a16:creationId xmlns:a16="http://schemas.microsoft.com/office/drawing/2014/main" id="{62BA67C8-DD24-4C93-812F-F28537EFB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8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E25D56E-2765-4C3E-8697-ECA5206C7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77418" y="1396242"/>
            <a:ext cx="5229225" cy="29051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6D817EE-D233-4AA3-B9C2-F6EC7FC4E1E1}"/>
              </a:ext>
            </a:extLst>
          </p:cNvPr>
          <p:cNvSpPr/>
          <p:nvPr/>
        </p:nvSpPr>
        <p:spPr>
          <a:xfrm>
            <a:off x="652290" y="529730"/>
            <a:ext cx="6558738" cy="1206473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DF9963-C682-439C-A5D0-0558E93A8705}"/>
              </a:ext>
            </a:extLst>
          </p:cNvPr>
          <p:cNvSpPr/>
          <p:nvPr/>
        </p:nvSpPr>
        <p:spPr>
          <a:xfrm>
            <a:off x="652290" y="1736203"/>
            <a:ext cx="3283680" cy="133108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9E4718-E1F1-4036-A8F5-0756B3BAFFED}"/>
              </a:ext>
            </a:extLst>
          </p:cNvPr>
          <p:cNvSpPr/>
          <p:nvPr/>
        </p:nvSpPr>
        <p:spPr>
          <a:xfrm>
            <a:off x="3923037" y="1736202"/>
            <a:ext cx="3283680" cy="133108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70372A-711A-47F5-9698-C4D4B2ACA6D3}"/>
              </a:ext>
            </a:extLst>
          </p:cNvPr>
          <p:cNvSpPr txBox="1"/>
          <p:nvPr/>
        </p:nvSpPr>
        <p:spPr>
          <a:xfrm>
            <a:off x="687389" y="673152"/>
            <a:ext cx="399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스태틱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영역 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클래스들의 놀이터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543BC7-E4B0-43C7-9620-59C5665C8E1E}"/>
              </a:ext>
            </a:extLst>
          </p:cNvPr>
          <p:cNvSpPr txBox="1"/>
          <p:nvPr/>
        </p:nvSpPr>
        <p:spPr>
          <a:xfrm>
            <a:off x="687389" y="1847749"/>
            <a:ext cx="461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영역 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메소드들의 놀이터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D7002D-65A6-439C-8501-E8F0112C91C3}"/>
              </a:ext>
            </a:extLst>
          </p:cNvPr>
          <p:cNvSpPr txBox="1"/>
          <p:nvPr/>
        </p:nvSpPr>
        <p:spPr>
          <a:xfrm>
            <a:off x="3971069" y="1847749"/>
            <a:ext cx="399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힙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영역 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객체들의 놀이터</a:t>
            </a:r>
          </a:p>
        </p:txBody>
      </p:sp>
    </p:spTree>
    <p:extLst>
      <p:ext uri="{BB962C8B-B14F-4D97-AF65-F5344CB8AC3E}">
        <p14:creationId xmlns:p14="http://schemas.microsoft.com/office/powerpoint/2010/main" val="3365433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5F2313-CD9E-4EAE-AE1A-20A16F5376D7}"/>
              </a:ext>
            </a:extLst>
          </p:cNvPr>
          <p:cNvSpPr/>
          <p:nvPr/>
        </p:nvSpPr>
        <p:spPr>
          <a:xfrm>
            <a:off x="687014" y="981143"/>
            <a:ext cx="6558738" cy="235815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1A237F9-9A88-4487-B802-EB23A4E44324}"/>
              </a:ext>
            </a:extLst>
          </p:cNvPr>
          <p:cNvSpPr/>
          <p:nvPr/>
        </p:nvSpPr>
        <p:spPr>
          <a:xfrm>
            <a:off x="687014" y="3339296"/>
            <a:ext cx="3283680" cy="133108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F7D0D9-4DA7-47E0-B84F-6692845ACA37}"/>
              </a:ext>
            </a:extLst>
          </p:cNvPr>
          <p:cNvSpPr/>
          <p:nvPr/>
        </p:nvSpPr>
        <p:spPr>
          <a:xfrm>
            <a:off x="3957761" y="3339295"/>
            <a:ext cx="3283680" cy="133108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BA8531-C7D7-4AAA-B8E0-98FBE91C1583}"/>
              </a:ext>
            </a:extLst>
          </p:cNvPr>
          <p:cNvSpPr/>
          <p:nvPr/>
        </p:nvSpPr>
        <p:spPr>
          <a:xfrm>
            <a:off x="887806" y="1168155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051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61B81A-B6A1-4C88-8670-9F4503D94D25}"/>
              </a:ext>
            </a:extLst>
          </p:cNvPr>
          <p:cNvSpPr/>
          <p:nvPr/>
        </p:nvSpPr>
        <p:spPr>
          <a:xfrm>
            <a:off x="687014" y="981143"/>
            <a:ext cx="6558738" cy="235815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F62B2B-50F8-4BC7-8CE0-937B66955DD9}"/>
              </a:ext>
            </a:extLst>
          </p:cNvPr>
          <p:cNvSpPr/>
          <p:nvPr/>
        </p:nvSpPr>
        <p:spPr>
          <a:xfrm>
            <a:off x="687014" y="3339296"/>
            <a:ext cx="3283680" cy="133108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6EFA64-582C-4ABD-B833-34FCBD4EB35F}"/>
              </a:ext>
            </a:extLst>
          </p:cNvPr>
          <p:cNvSpPr/>
          <p:nvPr/>
        </p:nvSpPr>
        <p:spPr>
          <a:xfrm>
            <a:off x="3957761" y="3339295"/>
            <a:ext cx="3283680" cy="133108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D5E858-EC28-4428-89DA-2ACEC4625089}"/>
              </a:ext>
            </a:extLst>
          </p:cNvPr>
          <p:cNvSpPr/>
          <p:nvPr/>
        </p:nvSpPr>
        <p:spPr>
          <a:xfrm>
            <a:off x="887806" y="1168155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16C025-26E1-4666-83CB-93804B402B35}"/>
              </a:ext>
            </a:extLst>
          </p:cNvPr>
          <p:cNvSpPr/>
          <p:nvPr/>
        </p:nvSpPr>
        <p:spPr>
          <a:xfrm>
            <a:off x="4132160" y="1168155"/>
            <a:ext cx="2905245" cy="1984123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</a:t>
            </a: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</a:t>
            </a:r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String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4C5D4BF-143D-4525-BC48-B2AD004B97DA}"/>
              </a:ext>
            </a:extLst>
          </p:cNvPr>
          <p:cNvCxnSpPr>
            <a:cxnSpLocks/>
          </p:cNvCxnSpPr>
          <p:nvPr/>
        </p:nvCxnSpPr>
        <p:spPr>
          <a:xfrm>
            <a:off x="4132161" y="190982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862397F-265F-42F0-AC51-C1A6C3B49316}"/>
              </a:ext>
            </a:extLst>
          </p:cNvPr>
          <p:cNvCxnSpPr>
            <a:cxnSpLocks/>
          </p:cNvCxnSpPr>
          <p:nvPr/>
        </p:nvCxnSpPr>
        <p:spPr>
          <a:xfrm>
            <a:off x="4132161" y="250013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629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AFF5F97-160F-452F-99A2-7FD016408ECC}"/>
              </a:ext>
            </a:extLst>
          </p:cNvPr>
          <p:cNvSpPr/>
          <p:nvPr/>
        </p:nvSpPr>
        <p:spPr>
          <a:xfrm>
            <a:off x="964806" y="610753"/>
            <a:ext cx="6558738" cy="235815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5147F6-236C-4A38-864E-4FD7EDC6D82B}"/>
              </a:ext>
            </a:extLst>
          </p:cNvPr>
          <p:cNvSpPr/>
          <p:nvPr/>
        </p:nvSpPr>
        <p:spPr>
          <a:xfrm>
            <a:off x="964806" y="2968906"/>
            <a:ext cx="3283680" cy="3130953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BAE3D0-1CAE-4F4A-9254-E6298DF1BFBC}"/>
              </a:ext>
            </a:extLst>
          </p:cNvPr>
          <p:cNvSpPr/>
          <p:nvPr/>
        </p:nvSpPr>
        <p:spPr>
          <a:xfrm>
            <a:off x="4235553" y="2968905"/>
            <a:ext cx="3283680" cy="3130953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B7B697-DBF5-4480-ADD6-8AE73EFA4A32}"/>
              </a:ext>
            </a:extLst>
          </p:cNvPr>
          <p:cNvSpPr/>
          <p:nvPr/>
        </p:nvSpPr>
        <p:spPr>
          <a:xfrm>
            <a:off x="1165598" y="797765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D735D7-388B-41BF-81E7-633F8F86AE6E}"/>
              </a:ext>
            </a:extLst>
          </p:cNvPr>
          <p:cNvSpPr/>
          <p:nvPr/>
        </p:nvSpPr>
        <p:spPr>
          <a:xfrm>
            <a:off x="4409952" y="797765"/>
            <a:ext cx="2905245" cy="1984123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</a:t>
            </a: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</a:t>
            </a:r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String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E79A6FC-5D5D-4404-8786-A09A234B5114}"/>
              </a:ext>
            </a:extLst>
          </p:cNvPr>
          <p:cNvCxnSpPr>
            <a:cxnSpLocks/>
          </p:cNvCxnSpPr>
          <p:nvPr/>
        </p:nvCxnSpPr>
        <p:spPr>
          <a:xfrm>
            <a:off x="4409953" y="153943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D256E36-5F37-402A-A3AB-2462D4649812}"/>
              </a:ext>
            </a:extLst>
          </p:cNvPr>
          <p:cNvCxnSpPr>
            <a:cxnSpLocks/>
          </p:cNvCxnSpPr>
          <p:nvPr/>
        </p:nvCxnSpPr>
        <p:spPr>
          <a:xfrm>
            <a:off x="4409953" y="212974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7BC567-264D-4FF6-B219-8C09EC446125}"/>
              </a:ext>
            </a:extLst>
          </p:cNvPr>
          <p:cNvSpPr/>
          <p:nvPr/>
        </p:nvSpPr>
        <p:spPr>
          <a:xfrm>
            <a:off x="-1457947" y="3898297"/>
            <a:ext cx="1019175" cy="1019175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6C23A9-AEBE-4A6F-9D48-959CF2FC34E6}"/>
              </a:ext>
            </a:extLst>
          </p:cNvPr>
          <p:cNvSpPr/>
          <p:nvPr/>
        </p:nvSpPr>
        <p:spPr>
          <a:xfrm>
            <a:off x="1165598" y="3187557"/>
            <a:ext cx="2873966" cy="1569638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9BEDA2-AB0C-4577-8F92-B1B9BAFBC8F1}"/>
              </a:ext>
            </a:extLst>
          </p:cNvPr>
          <p:cNvSpPr/>
          <p:nvPr/>
        </p:nvSpPr>
        <p:spPr>
          <a:xfrm>
            <a:off x="1234261" y="3297074"/>
            <a:ext cx="2731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main() 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프레임</a:t>
            </a:r>
            <a:endParaRPr lang="en-US" altLang="ko-KR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AFA002-2CB4-4D60-A712-E26F21C4E9C4}"/>
              </a:ext>
            </a:extLst>
          </p:cNvPr>
          <p:cNvSpPr/>
          <p:nvPr/>
        </p:nvSpPr>
        <p:spPr>
          <a:xfrm>
            <a:off x="1298862" y="4072716"/>
            <a:ext cx="867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A969469-E026-4F34-93AF-78B478907896}"/>
              </a:ext>
            </a:extLst>
          </p:cNvPr>
          <p:cNvCxnSpPr>
            <a:cxnSpLocks/>
          </p:cNvCxnSpPr>
          <p:nvPr/>
        </p:nvCxnSpPr>
        <p:spPr>
          <a:xfrm>
            <a:off x="1134320" y="388909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136D2B-20E8-4030-BDEC-32530A9792F1}"/>
              </a:ext>
            </a:extLst>
          </p:cNvPr>
          <p:cNvSpPr/>
          <p:nvPr/>
        </p:nvSpPr>
        <p:spPr>
          <a:xfrm>
            <a:off x="2197685" y="4045047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883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E1DDC5-E2AD-4E55-A1CA-05C400B403FF}"/>
              </a:ext>
            </a:extLst>
          </p:cNvPr>
          <p:cNvSpPr/>
          <p:nvPr/>
        </p:nvSpPr>
        <p:spPr>
          <a:xfrm>
            <a:off x="687014" y="981143"/>
            <a:ext cx="6558738" cy="235815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54C535-5AAB-491C-9288-1643C47877EE}"/>
              </a:ext>
            </a:extLst>
          </p:cNvPr>
          <p:cNvSpPr/>
          <p:nvPr/>
        </p:nvSpPr>
        <p:spPr>
          <a:xfrm>
            <a:off x="687014" y="3339296"/>
            <a:ext cx="3283680" cy="133108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ACF540-3BB1-48F2-B487-188BD4E8E5B6}"/>
              </a:ext>
            </a:extLst>
          </p:cNvPr>
          <p:cNvSpPr/>
          <p:nvPr/>
        </p:nvSpPr>
        <p:spPr>
          <a:xfrm>
            <a:off x="3957761" y="3339295"/>
            <a:ext cx="3283680" cy="133108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CB8AE1-83D3-4F28-8053-AA06D72849BB}"/>
              </a:ext>
            </a:extLst>
          </p:cNvPr>
          <p:cNvSpPr/>
          <p:nvPr/>
        </p:nvSpPr>
        <p:spPr>
          <a:xfrm>
            <a:off x="887806" y="1168155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B0D9AA-8D46-440B-9DD5-0708E1E3EAF8}"/>
              </a:ext>
            </a:extLst>
          </p:cNvPr>
          <p:cNvSpPr/>
          <p:nvPr/>
        </p:nvSpPr>
        <p:spPr>
          <a:xfrm>
            <a:off x="4132160" y="1168155"/>
            <a:ext cx="2905245" cy="1984123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</a:t>
            </a: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</a:t>
            </a:r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String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264B444-AE9D-49BC-BC19-202DD8F687C9}"/>
              </a:ext>
            </a:extLst>
          </p:cNvPr>
          <p:cNvCxnSpPr>
            <a:cxnSpLocks/>
          </p:cNvCxnSpPr>
          <p:nvPr/>
        </p:nvCxnSpPr>
        <p:spPr>
          <a:xfrm>
            <a:off x="4132161" y="190982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8931292-FA69-4D3B-B530-0562CB270260}"/>
              </a:ext>
            </a:extLst>
          </p:cNvPr>
          <p:cNvCxnSpPr>
            <a:cxnSpLocks/>
          </p:cNvCxnSpPr>
          <p:nvPr/>
        </p:nvCxnSpPr>
        <p:spPr>
          <a:xfrm>
            <a:off x="4132161" y="250013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384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75988A9-2C51-40D6-909D-A50D34609A0A}"/>
              </a:ext>
            </a:extLst>
          </p:cNvPr>
          <p:cNvSpPr/>
          <p:nvPr/>
        </p:nvSpPr>
        <p:spPr>
          <a:xfrm>
            <a:off x="964806" y="610753"/>
            <a:ext cx="6558738" cy="235815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8C12F7-8C36-420B-8E05-E715599DBA68}"/>
              </a:ext>
            </a:extLst>
          </p:cNvPr>
          <p:cNvSpPr/>
          <p:nvPr/>
        </p:nvSpPr>
        <p:spPr>
          <a:xfrm>
            <a:off x="964806" y="2968906"/>
            <a:ext cx="3283680" cy="3130953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7A12E6-B676-4DD3-AE6B-9D3E6159BA6E}"/>
              </a:ext>
            </a:extLst>
          </p:cNvPr>
          <p:cNvSpPr/>
          <p:nvPr/>
        </p:nvSpPr>
        <p:spPr>
          <a:xfrm>
            <a:off x="4235553" y="2968905"/>
            <a:ext cx="3283680" cy="3130953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AE6EAE-C530-4CA1-8562-165A0A188E85}"/>
              </a:ext>
            </a:extLst>
          </p:cNvPr>
          <p:cNvSpPr/>
          <p:nvPr/>
        </p:nvSpPr>
        <p:spPr>
          <a:xfrm>
            <a:off x="1165598" y="797765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086674-B5F5-4F5B-873D-3CF96C4FF70D}"/>
              </a:ext>
            </a:extLst>
          </p:cNvPr>
          <p:cNvSpPr/>
          <p:nvPr/>
        </p:nvSpPr>
        <p:spPr>
          <a:xfrm>
            <a:off x="4409952" y="797765"/>
            <a:ext cx="2905245" cy="1984123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Start2</a:t>
            </a: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</a:t>
            </a:r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String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49FA38-2455-49DD-9E6A-28225BC6A744}"/>
              </a:ext>
            </a:extLst>
          </p:cNvPr>
          <p:cNvCxnSpPr>
            <a:cxnSpLocks/>
          </p:cNvCxnSpPr>
          <p:nvPr/>
        </p:nvCxnSpPr>
        <p:spPr>
          <a:xfrm>
            <a:off x="4409953" y="153943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D087B6C-AB3B-42AD-BD58-F5CCFC9A3C4B}"/>
              </a:ext>
            </a:extLst>
          </p:cNvPr>
          <p:cNvCxnSpPr>
            <a:cxnSpLocks/>
          </p:cNvCxnSpPr>
          <p:nvPr/>
        </p:nvCxnSpPr>
        <p:spPr>
          <a:xfrm>
            <a:off x="4409953" y="212974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3CDAA9B-B19A-45FB-BB0C-981BE76D6C0B}"/>
              </a:ext>
            </a:extLst>
          </p:cNvPr>
          <p:cNvSpPr/>
          <p:nvPr/>
        </p:nvSpPr>
        <p:spPr>
          <a:xfrm>
            <a:off x="1165598" y="3187557"/>
            <a:ext cx="2873966" cy="1569638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E2D1E7-C5B9-4918-9907-24677DE0AF17}"/>
              </a:ext>
            </a:extLst>
          </p:cNvPr>
          <p:cNvSpPr/>
          <p:nvPr/>
        </p:nvSpPr>
        <p:spPr>
          <a:xfrm>
            <a:off x="1234261" y="3297074"/>
            <a:ext cx="2731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main() 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프레임</a:t>
            </a:r>
            <a:endParaRPr lang="en-US" altLang="ko-KR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B8F4AB-DC5C-49D7-A33E-FE1D4C027A0C}"/>
              </a:ext>
            </a:extLst>
          </p:cNvPr>
          <p:cNvSpPr/>
          <p:nvPr/>
        </p:nvSpPr>
        <p:spPr>
          <a:xfrm>
            <a:off x="1298862" y="4072716"/>
            <a:ext cx="867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4842053-CD20-439E-B6E2-74D637E0DA4E}"/>
              </a:ext>
            </a:extLst>
          </p:cNvPr>
          <p:cNvCxnSpPr>
            <a:cxnSpLocks/>
          </p:cNvCxnSpPr>
          <p:nvPr/>
        </p:nvCxnSpPr>
        <p:spPr>
          <a:xfrm>
            <a:off x="1134320" y="388909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BDD19B-2A6F-4A40-93EE-7C82270E37B5}"/>
              </a:ext>
            </a:extLst>
          </p:cNvPr>
          <p:cNvSpPr/>
          <p:nvPr/>
        </p:nvSpPr>
        <p:spPr>
          <a:xfrm>
            <a:off x="2197685" y="4045047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72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3533775-8663-4B36-88C8-FCF54486F9E1}"/>
              </a:ext>
            </a:extLst>
          </p:cNvPr>
          <p:cNvSpPr/>
          <p:nvPr/>
        </p:nvSpPr>
        <p:spPr>
          <a:xfrm>
            <a:off x="964806" y="610753"/>
            <a:ext cx="6558738" cy="235815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DACC1E0-B34A-444A-8CD1-3E887FEF887B}"/>
              </a:ext>
            </a:extLst>
          </p:cNvPr>
          <p:cNvSpPr/>
          <p:nvPr/>
        </p:nvSpPr>
        <p:spPr>
          <a:xfrm>
            <a:off x="964806" y="2968906"/>
            <a:ext cx="3283680" cy="3130953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85D1A2-EFD3-4DD8-A400-A9E1352B770A}"/>
              </a:ext>
            </a:extLst>
          </p:cNvPr>
          <p:cNvSpPr/>
          <p:nvPr/>
        </p:nvSpPr>
        <p:spPr>
          <a:xfrm>
            <a:off x="4235553" y="2968905"/>
            <a:ext cx="3283680" cy="3130953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E49E2C-38B3-45C4-B457-46E7E42AB18A}"/>
              </a:ext>
            </a:extLst>
          </p:cNvPr>
          <p:cNvSpPr/>
          <p:nvPr/>
        </p:nvSpPr>
        <p:spPr>
          <a:xfrm>
            <a:off x="1165598" y="797765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35F7E6-F61E-428E-A84C-CE5BA0826FA5}"/>
              </a:ext>
            </a:extLst>
          </p:cNvPr>
          <p:cNvSpPr/>
          <p:nvPr/>
        </p:nvSpPr>
        <p:spPr>
          <a:xfrm>
            <a:off x="4409952" y="797765"/>
            <a:ext cx="2905245" cy="1984123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Start2</a:t>
            </a: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</a:t>
            </a:r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String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CC881F-17F7-4718-BFE5-0F9254644B51}"/>
              </a:ext>
            </a:extLst>
          </p:cNvPr>
          <p:cNvCxnSpPr>
            <a:cxnSpLocks/>
          </p:cNvCxnSpPr>
          <p:nvPr/>
        </p:nvCxnSpPr>
        <p:spPr>
          <a:xfrm>
            <a:off x="4409953" y="153943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5E0E16-2557-4F79-A71B-05F8C2E17D43}"/>
              </a:ext>
            </a:extLst>
          </p:cNvPr>
          <p:cNvCxnSpPr>
            <a:cxnSpLocks/>
          </p:cNvCxnSpPr>
          <p:nvPr/>
        </p:nvCxnSpPr>
        <p:spPr>
          <a:xfrm>
            <a:off x="4409953" y="212974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5E8F3A-5940-4E95-B48D-A50D2DBE32C3}"/>
              </a:ext>
            </a:extLst>
          </p:cNvPr>
          <p:cNvSpPr/>
          <p:nvPr/>
        </p:nvSpPr>
        <p:spPr>
          <a:xfrm>
            <a:off x="1165598" y="3187557"/>
            <a:ext cx="2873966" cy="2599786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428D77-13F9-4DC3-902A-8ED259BD1F10}"/>
              </a:ext>
            </a:extLst>
          </p:cNvPr>
          <p:cNvSpPr/>
          <p:nvPr/>
        </p:nvSpPr>
        <p:spPr>
          <a:xfrm>
            <a:off x="1234261" y="3297074"/>
            <a:ext cx="2731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main() 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프레임</a:t>
            </a:r>
            <a:endParaRPr lang="en-US" altLang="ko-KR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9C5DEE-86B2-4280-8570-46C73EBFACD3}"/>
              </a:ext>
            </a:extLst>
          </p:cNvPr>
          <p:cNvSpPr/>
          <p:nvPr/>
        </p:nvSpPr>
        <p:spPr>
          <a:xfrm>
            <a:off x="1298862" y="5157127"/>
            <a:ext cx="867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E9761C-AB6B-4E8C-86F5-FB5AF59B7CA3}"/>
              </a:ext>
            </a:extLst>
          </p:cNvPr>
          <p:cNvCxnSpPr>
            <a:cxnSpLocks/>
          </p:cNvCxnSpPr>
          <p:nvPr/>
        </p:nvCxnSpPr>
        <p:spPr>
          <a:xfrm>
            <a:off x="1134320" y="388909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185828-D3AB-456B-AC7D-9C336A1F5E14}"/>
              </a:ext>
            </a:extLst>
          </p:cNvPr>
          <p:cNvSpPr/>
          <p:nvPr/>
        </p:nvSpPr>
        <p:spPr>
          <a:xfrm>
            <a:off x="2166407" y="4384614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C52A44-8174-4C57-BBF6-E432202C1F7D}"/>
              </a:ext>
            </a:extLst>
          </p:cNvPr>
          <p:cNvSpPr/>
          <p:nvPr/>
        </p:nvSpPr>
        <p:spPr>
          <a:xfrm>
            <a:off x="2156670" y="5106301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0950A8-8DA8-4B40-893F-567E6ADA5DD7}"/>
              </a:ext>
            </a:extLst>
          </p:cNvPr>
          <p:cNvSpPr/>
          <p:nvPr/>
        </p:nvSpPr>
        <p:spPr>
          <a:xfrm>
            <a:off x="1603432" y="4430349"/>
            <a:ext cx="258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14A9DC-4A18-46AB-9AC4-3D514C05FB00}"/>
              </a:ext>
            </a:extLst>
          </p:cNvPr>
          <p:cNvSpPr txBox="1"/>
          <p:nvPr/>
        </p:nvSpPr>
        <p:spPr>
          <a:xfrm>
            <a:off x="3338531" y="4458067"/>
            <a:ext cx="503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</a:rPr>
              <a:t>?</a:t>
            </a:r>
            <a:endParaRPr lang="ko-KR" altLang="en-US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78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336</Words>
  <Application>Microsoft Office PowerPoint</Application>
  <PresentationFormat>와이드스크린</PresentationFormat>
  <Paragraphs>190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나눔고딕</vt:lpstr>
      <vt:lpstr>나눔고딕 ExtraBold</vt:lpstr>
      <vt:lpstr>나눔손글씨 펜</vt:lpstr>
      <vt:lpstr>맑은 고딕</vt:lpstr>
      <vt:lpstr>Arial</vt:lpstr>
      <vt:lpstr>Bitter</vt:lpstr>
      <vt:lpstr>Markazi Text Bold</vt:lpstr>
      <vt:lpstr>Merriweather</vt:lpstr>
      <vt:lpstr>Office 테마</vt:lpstr>
      <vt:lpstr>ADMIN PAGE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 PAGE</dc:title>
  <dc:creator>고 언약</dc:creator>
  <cp:lastModifiedBy>고 언약</cp:lastModifiedBy>
  <cp:revision>32</cp:revision>
  <dcterms:created xsi:type="dcterms:W3CDTF">2020-03-23T09:54:06Z</dcterms:created>
  <dcterms:modified xsi:type="dcterms:W3CDTF">2020-03-25T15:18:49Z</dcterms:modified>
</cp:coreProperties>
</file>