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C"/>
    <a:srgbClr val="F7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AF80-F0D1-4904-AFFF-F3A4DDC69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2F91A-A485-4E9D-937B-532248A9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ADF4A-791A-426A-81D2-47091C3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63F4F-E120-439B-BF45-D12434F8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94DFD-C3A3-4A44-A1F4-AFE5F039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FA599-47B1-459B-BA43-60FD9D2F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0ADB1F-60C2-4C7C-B511-E2DCA7C9B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BF501-D0FB-4592-B92D-1615AB31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6EDEE-9925-4C3A-B46E-FCDCAB8B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255F0-77BD-448E-A232-E34E9FB4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0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6C733-C678-49C8-B48F-5D07B337F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1588B-6E9B-443C-90D0-6C809FA0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C712F-93C9-4CF9-ADE7-AAA2BC31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88281-0949-4941-9306-E3B35C2C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7C10B-CFD3-4532-829B-CC373DDF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27BA7-44F7-4E3C-8E44-3F2CE0E5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62A28-A0A0-4D6F-A4D1-3ED387F4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65585-D27F-429B-9409-E2D523D7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1FF82-2843-4F2D-977E-95F8387F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BB93C-9919-4C57-AFFF-0456B5BA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E09CA-85FF-44EF-974B-7E391A8C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CA7A3-BC37-438B-ACF7-92713B9A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22D92-461E-4A85-9DC0-F110524B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F8221-D058-4A6D-BB40-C224C6A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6CAB8-6B4F-4831-9A63-5D9F2A8E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9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1C6C-012A-4CAA-A602-C3A01F4F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A9C25-F812-45B0-A7A7-113704716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0C633-5E64-45C9-B5CD-A34520BAF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F504-159D-4D90-A8B6-4AF668DD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849FF-7C76-4FD8-ACC2-779DACA3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501FFF-DE28-4DA6-9897-97066568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7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43F9-0102-4046-94B7-551384AC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B36BA-BCDF-41B5-B57B-44C0AAF9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4B9EC-C491-4CE5-9CE1-C67FB6826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80EA7A-E87C-4CB7-A705-03912F00D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951805-ED76-461C-ADA1-AD973EDA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0C603-B4D8-4735-91C3-57D966E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6B418E-94EF-4852-8B07-6201B22A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ACB67A-4BAB-46C4-9EA9-B2D3D4AB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8F2B5-EB0F-4DD8-922D-F8BB2CD7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1F683-06C8-4C7E-AD26-8810D064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ACD57-9E2A-48E9-B132-E6492AA6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08AD4B-927C-478C-A93D-E14D51E5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5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E76974-1324-42A6-8546-F4BB3163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3327F-3F08-48AD-82C9-DF23D5CD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7C776-3D78-4D92-89D8-2E78D72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88A07-3094-4EB5-939E-E0F8B10C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7789F-77D1-4FD5-B629-701641D9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E797A-3693-48F1-82E2-697C6232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ED9A6-0D83-42D6-944C-87F8CDDD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92378-665E-4A9A-BCCA-0947F8E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701C8-01BD-42A9-845E-C0FD6758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6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065D-4197-4B4F-933E-4CD71158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E2C630-6F20-4084-8C85-77CC053A8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A279DC-6EE3-4B55-8327-461F7A216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8C6AF-A4B3-4B5C-8025-782ED0E0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A1C28-ACBE-4F75-B395-E06E5073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7A1AA-386B-4701-A522-CB982ABB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8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92B0C7-B389-4080-9E78-90EA116C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31F09-F2C2-4D78-AD43-4600C79E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5AAB0-815B-4C89-8518-11C5201D4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F4ED1-61DA-4B4B-A23F-ECAED9D6479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89474-2439-4CF0-9ADC-0F1F61B85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34EE5-B38E-4045-9477-120A65A7E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7190-589E-445C-86C7-2B42EA8E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70E68D-2B9A-41F2-8A9B-FF00C2113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6" y="603666"/>
            <a:ext cx="11430000" cy="55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ECD6B5-BEC7-4390-A55A-AB52467EA940}"/>
              </a:ext>
            </a:extLst>
          </p:cNvPr>
          <p:cNvSpPr/>
          <p:nvPr/>
        </p:nvSpPr>
        <p:spPr>
          <a:xfrm>
            <a:off x="9685177" y="1054359"/>
            <a:ext cx="1782146" cy="298580"/>
          </a:xfrm>
          <a:prstGeom prst="rect">
            <a:avLst/>
          </a:prstGeom>
          <a:solidFill>
            <a:srgbClr val="F8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9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3</cp:revision>
  <dcterms:created xsi:type="dcterms:W3CDTF">2020-05-05T01:06:00Z</dcterms:created>
  <dcterms:modified xsi:type="dcterms:W3CDTF">2020-05-05T01:33:05Z</dcterms:modified>
</cp:coreProperties>
</file>