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CB145-2156-4B91-A76B-82C7A4951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C47E6E-5C9D-465D-8D1A-EC5E74BB9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2A863-84B6-40ED-B8D2-CB8B6E00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54F28-626D-424A-8D97-B9803335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BB83B-8299-4069-95B4-2ACF678B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4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E2111-D598-47B5-8350-5BF572A8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2BAE6E-6BC4-4DA6-8EEC-37D695D53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835D6-FADD-4A90-8D40-B513EC8C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E0569-5F6D-4B82-989E-DC6E44F0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C4759-079A-4F72-AEB6-41CE43D8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6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068C0C-0F86-4209-91CE-DF3E14693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EB7B6-490B-47C8-ACD1-D6524E53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C9BB5-466B-4D5A-9EE6-4D5DEFEF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4A41C-5A6B-4775-974A-EC14130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6F3F6-DE1B-4C49-A1FF-6B902EF2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2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49E8B-A48B-4B5B-8BD6-22AEAB9F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3F407-3F77-4837-A81D-0C841FE3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7085C-5435-40F4-B1A5-3C87CF90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31510-1FEF-4CAA-8A06-E5919706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B1792-7F47-40E7-B4A2-7A16EC1A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5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20612-79AD-4138-A9C2-4FB2A0CC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B854B-9D3C-46D9-9C40-49BA10276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543B7-3519-46C4-AC6F-CA541DB0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AC1DE-1581-4D4B-8CBE-E2B02A93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8313-6567-48F6-9792-85E49A1A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53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78130-7DD1-4274-AA01-C49B90B7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9A676-3344-423D-8C03-0B96D2D3D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1BE17B-8269-4006-8D05-9BCE07F28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47735-46C5-422F-B850-065038F6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6A680A-36A4-4E73-92DD-324B386F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1ADB8B-0334-452D-A027-CABDF853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4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B4C69-CC70-4880-BB3A-C26F8054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42DD4-66D8-4773-8EC5-111C4E0B6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D90ED6-C74F-43C7-95B0-E7451661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7B740-4F14-4E83-BE9E-27F87348D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072229-2E67-4254-A484-4A4E9BE37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A5F550-6159-433A-AE53-816D0BE4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B9BF9B-D1D7-4BE4-B15D-748FD303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208CF-88EC-4115-B9CE-C2554366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4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2208F-E7AC-46D9-BEE2-81A3DC7A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5E326-8F21-45C0-85C9-1F861341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2DCA3-EDED-4108-B2C4-A362D0AE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D91FEC-2588-4CC4-A346-D5A83819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D55591-58A0-4A79-B010-99C96621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CEE8CC-CB70-432A-8A38-1160C658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C5357C-32E0-41C8-AF04-091C448E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8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39D16-C8AE-4FF1-9396-0200D573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1C7C3-AD74-4801-AE5D-087D7A5E4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9AA4D-463B-4AE5-AA76-382228AA8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A4C37-C929-4D9D-88A9-1D22653F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84AD9-CA37-429B-B1C1-353E9CE4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4E6BB0-0391-4A2C-88C7-79B0EADE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0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D46A1-6481-4C08-8A96-9F80EB10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CE9778-1F47-4CE6-B1D3-524D7164B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99D03-4171-4B3D-946F-A5CF6112B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DB8BE-DCB4-441D-9B7E-7A948CB5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79E6BE-1FD6-4CC5-9878-C2DDCF6D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CDF1DC-7CF1-4403-AE04-962935EF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9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413A6-C545-4BB1-A28F-12BC6956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05B9F-921B-457A-A4A2-216BB294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712C9-A0C2-41E3-A02F-442794279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1C60E-09F7-45AE-88DB-13F44CE7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476B2-E45D-4739-92E6-37DB06EED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7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A4121FD-1D29-4F3E-BCCB-ABC2EFBA9D93}"/>
              </a:ext>
            </a:extLst>
          </p:cNvPr>
          <p:cNvSpPr/>
          <p:nvPr/>
        </p:nvSpPr>
        <p:spPr>
          <a:xfrm>
            <a:off x="4622243" y="200966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64A718-0786-4F60-BDFB-68C78B97CE9A}"/>
              </a:ext>
            </a:extLst>
          </p:cNvPr>
          <p:cNvSpPr/>
          <p:nvPr/>
        </p:nvSpPr>
        <p:spPr>
          <a:xfrm>
            <a:off x="2984361" y="1647929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1616926-43A9-4E3E-8253-4E36F0AA3DAE}"/>
              </a:ext>
            </a:extLst>
          </p:cNvPr>
          <p:cNvSpPr/>
          <p:nvPr/>
        </p:nvSpPr>
        <p:spPr>
          <a:xfrm>
            <a:off x="6199833" y="1629505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0BF919-89E1-4060-AC69-8D5389815C40}"/>
              </a:ext>
            </a:extLst>
          </p:cNvPr>
          <p:cNvSpPr/>
          <p:nvPr/>
        </p:nvSpPr>
        <p:spPr>
          <a:xfrm>
            <a:off x="2120203" y="3230547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FC70B9E-D63C-46A9-8457-02654C58A87F}"/>
              </a:ext>
            </a:extLst>
          </p:cNvPr>
          <p:cNvSpPr/>
          <p:nvPr/>
        </p:nvSpPr>
        <p:spPr>
          <a:xfrm>
            <a:off x="4086331" y="3230547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64C14BF-EB82-4BAD-9CF6-D4DCFEA9EB25}"/>
              </a:ext>
            </a:extLst>
          </p:cNvPr>
          <p:cNvSpPr/>
          <p:nvPr/>
        </p:nvSpPr>
        <p:spPr>
          <a:xfrm>
            <a:off x="3363308" y="5045701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E371A7F-7DD0-41AE-84A1-9F530FD0D347}"/>
              </a:ext>
            </a:extLst>
          </p:cNvPr>
          <p:cNvSpPr/>
          <p:nvPr/>
        </p:nvSpPr>
        <p:spPr>
          <a:xfrm>
            <a:off x="4986347" y="5130698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1A554A4-11E4-48DA-8142-A63883F6A7FC}"/>
              </a:ext>
            </a:extLst>
          </p:cNvPr>
          <p:cNvSpPr/>
          <p:nvPr/>
        </p:nvSpPr>
        <p:spPr>
          <a:xfrm>
            <a:off x="7569758" y="3230547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E48060D-7275-4A39-ACC2-B3428A09E546}"/>
              </a:ext>
            </a:extLst>
          </p:cNvPr>
          <p:cNvSpPr/>
          <p:nvPr/>
        </p:nvSpPr>
        <p:spPr>
          <a:xfrm>
            <a:off x="6609386" y="5104867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086D33-933E-477B-B8EF-AFA440EA2D1D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899220" y="1115825"/>
            <a:ext cx="879988" cy="68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6560E23-F3DA-4535-8795-54A4132D190F}"/>
              </a:ext>
            </a:extLst>
          </p:cNvPr>
          <p:cNvCxnSpPr>
            <a:stCxn id="5" idx="3"/>
          </p:cNvCxnSpPr>
          <p:nvPr/>
        </p:nvCxnSpPr>
        <p:spPr>
          <a:xfrm flipH="1">
            <a:off x="2853732" y="2562788"/>
            <a:ext cx="287594" cy="711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EB0F2A5-D471-4572-B6C1-CDADCDAFA4AF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99220" y="2562788"/>
            <a:ext cx="344076" cy="8247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38E4CF3-0925-4533-ADE6-2A67EACF2A0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48092" y="995708"/>
            <a:ext cx="708706" cy="790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D92D3BF-F4C0-4697-BCCF-2E3FED3A884A}"/>
              </a:ext>
            </a:extLst>
          </p:cNvPr>
          <p:cNvCxnSpPr>
            <a:cxnSpLocks/>
          </p:cNvCxnSpPr>
          <p:nvPr/>
        </p:nvCxnSpPr>
        <p:spPr>
          <a:xfrm>
            <a:off x="7060642" y="2561345"/>
            <a:ext cx="708706" cy="790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9043D2-489E-48A0-B47B-9985C9F245C2}"/>
              </a:ext>
            </a:extLst>
          </p:cNvPr>
          <p:cNvCxnSpPr>
            <a:cxnSpLocks/>
          </p:cNvCxnSpPr>
          <p:nvPr/>
        </p:nvCxnSpPr>
        <p:spPr>
          <a:xfrm>
            <a:off x="4943790" y="4223572"/>
            <a:ext cx="385646" cy="926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B92CA2C-CCA7-4DEF-B6AA-B663F85CE88C}"/>
              </a:ext>
            </a:extLst>
          </p:cNvPr>
          <p:cNvCxnSpPr>
            <a:cxnSpLocks/>
          </p:cNvCxnSpPr>
          <p:nvPr/>
        </p:nvCxnSpPr>
        <p:spPr>
          <a:xfrm flipH="1">
            <a:off x="4036845" y="4261358"/>
            <a:ext cx="399502" cy="78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31DF52C-49CF-4B83-B0A6-7E8E11C136EA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7271659" y="4145406"/>
            <a:ext cx="455064" cy="1004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884533-288E-4D23-9042-0C9623A80EEE}"/>
              </a:ext>
            </a:extLst>
          </p:cNvPr>
          <p:cNvSpPr txBox="1"/>
          <p:nvPr/>
        </p:nvSpPr>
        <p:spPr>
          <a:xfrm>
            <a:off x="4938536" y="437552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51EC0D-0518-4323-8BA1-BEA3A588A305}"/>
              </a:ext>
            </a:extLst>
          </p:cNvPr>
          <p:cNvSpPr txBox="1"/>
          <p:nvPr/>
        </p:nvSpPr>
        <p:spPr>
          <a:xfrm>
            <a:off x="3324399" y="1865335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1F9BAB-9D7E-4138-8F55-5DF79549E497}"/>
              </a:ext>
            </a:extLst>
          </p:cNvPr>
          <p:cNvSpPr txBox="1"/>
          <p:nvPr/>
        </p:nvSpPr>
        <p:spPr>
          <a:xfrm>
            <a:off x="2381001" y="3466377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506BB0-C653-493C-AC2B-81B35B48162D}"/>
              </a:ext>
            </a:extLst>
          </p:cNvPr>
          <p:cNvSpPr txBox="1"/>
          <p:nvPr/>
        </p:nvSpPr>
        <p:spPr>
          <a:xfrm>
            <a:off x="6510414" y="1883759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D69AA-F244-4C16-A55F-AF09C852CC09}"/>
              </a:ext>
            </a:extLst>
          </p:cNvPr>
          <p:cNvSpPr txBox="1"/>
          <p:nvPr/>
        </p:nvSpPr>
        <p:spPr>
          <a:xfrm>
            <a:off x="4339214" y="3466377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B1EEAC-B24F-4370-8153-C007126A0100}"/>
              </a:ext>
            </a:extLst>
          </p:cNvPr>
          <p:cNvSpPr txBox="1"/>
          <p:nvPr/>
        </p:nvSpPr>
        <p:spPr>
          <a:xfrm>
            <a:off x="3632547" y="5308883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CCF6C1-9F9E-4AB6-A8E3-59DD3F349C29}"/>
              </a:ext>
            </a:extLst>
          </p:cNvPr>
          <p:cNvSpPr txBox="1"/>
          <p:nvPr/>
        </p:nvSpPr>
        <p:spPr>
          <a:xfrm>
            <a:off x="5294957" y="5366528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908D2B-0D78-4885-903D-0E19ABD20CCC}"/>
              </a:ext>
            </a:extLst>
          </p:cNvPr>
          <p:cNvSpPr txBox="1"/>
          <p:nvPr/>
        </p:nvSpPr>
        <p:spPr>
          <a:xfrm>
            <a:off x="7941088" y="3495172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C2334C-91E1-48BD-8423-5869078AB3E1}"/>
              </a:ext>
            </a:extLst>
          </p:cNvPr>
          <p:cNvSpPr txBox="1"/>
          <p:nvPr/>
        </p:nvSpPr>
        <p:spPr>
          <a:xfrm>
            <a:off x="6894224" y="5366528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02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9748DD-56E5-4640-A9A8-F0FFF88072E5}"/>
              </a:ext>
            </a:extLst>
          </p:cNvPr>
          <p:cNvSpPr txBox="1"/>
          <p:nvPr/>
        </p:nvSpPr>
        <p:spPr>
          <a:xfrm>
            <a:off x="4958631" y="357165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f(n-1)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2750D-8085-4715-AEBE-254BDC5D6A0D}"/>
              </a:ext>
            </a:extLst>
          </p:cNvPr>
          <p:cNvSpPr txBox="1"/>
          <p:nvPr/>
        </p:nvSpPr>
        <p:spPr>
          <a:xfrm>
            <a:off x="2901346" y="1595848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f(n-2)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6202-ACFF-4F66-9686-1DF89FF01653}"/>
              </a:ext>
            </a:extLst>
          </p:cNvPr>
          <p:cNvSpPr txBox="1"/>
          <p:nvPr/>
        </p:nvSpPr>
        <p:spPr>
          <a:xfrm>
            <a:off x="6940784" y="1583064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f(n-2)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8D419-011B-4C27-B16D-ACB9EFA4A7B2}"/>
              </a:ext>
            </a:extLst>
          </p:cNvPr>
          <p:cNvSpPr txBox="1"/>
          <p:nvPr/>
        </p:nvSpPr>
        <p:spPr>
          <a:xfrm>
            <a:off x="1873788" y="2919495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f(n-3)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975A6-757F-4208-AE5D-F7494C8E8D44}"/>
              </a:ext>
            </a:extLst>
          </p:cNvPr>
          <p:cNvSpPr txBox="1"/>
          <p:nvPr/>
        </p:nvSpPr>
        <p:spPr>
          <a:xfrm>
            <a:off x="4124619" y="2919495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f(n-3)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AB646-86F1-488F-95D0-C496428F19A6}"/>
              </a:ext>
            </a:extLst>
          </p:cNvPr>
          <p:cNvSpPr txBox="1"/>
          <p:nvPr/>
        </p:nvSpPr>
        <p:spPr>
          <a:xfrm>
            <a:off x="5913226" y="2919495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f(n-3)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A8B60-A685-4C74-BA87-5E6DB263FD0E}"/>
              </a:ext>
            </a:extLst>
          </p:cNvPr>
          <p:cNvSpPr txBox="1"/>
          <p:nvPr/>
        </p:nvSpPr>
        <p:spPr>
          <a:xfrm>
            <a:off x="8143960" y="2919495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f(n-3)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A3596-D1E9-4E39-9C38-510F8E0788E5}"/>
              </a:ext>
            </a:extLst>
          </p:cNvPr>
          <p:cNvSpPr txBox="1"/>
          <p:nvPr/>
        </p:nvSpPr>
        <p:spPr>
          <a:xfrm>
            <a:off x="800782" y="4155443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f(n-4)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3B689-26A7-4EC4-BA65-4C5ACDD493AD}"/>
              </a:ext>
            </a:extLst>
          </p:cNvPr>
          <p:cNvSpPr txBox="1"/>
          <p:nvPr/>
        </p:nvSpPr>
        <p:spPr>
          <a:xfrm>
            <a:off x="2609485" y="4155443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f(n-4)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877B6-F040-4E2C-B64C-470F13A70566}"/>
              </a:ext>
            </a:extLst>
          </p:cNvPr>
          <p:cNvSpPr txBox="1"/>
          <p:nvPr/>
        </p:nvSpPr>
        <p:spPr>
          <a:xfrm>
            <a:off x="6179736" y="4238567"/>
            <a:ext cx="1118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872711-60CC-40CC-AE9A-2BD2C8BD53E6}"/>
              </a:ext>
            </a:extLst>
          </p:cNvPr>
          <p:cNvCxnSpPr>
            <a:cxnSpLocks/>
          </p:cNvCxnSpPr>
          <p:nvPr/>
        </p:nvCxnSpPr>
        <p:spPr>
          <a:xfrm flipH="1">
            <a:off x="3928905" y="867800"/>
            <a:ext cx="954594" cy="673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6285EBA-27CC-4F31-8CBE-4CC4F2207DB0}"/>
              </a:ext>
            </a:extLst>
          </p:cNvPr>
          <p:cNvCxnSpPr>
            <a:cxnSpLocks/>
          </p:cNvCxnSpPr>
          <p:nvPr/>
        </p:nvCxnSpPr>
        <p:spPr>
          <a:xfrm flipH="1" flipV="1">
            <a:off x="6220655" y="867800"/>
            <a:ext cx="1224586" cy="736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F2AD8AE-D236-472C-8F49-6C31B267970E}"/>
              </a:ext>
            </a:extLst>
          </p:cNvPr>
          <p:cNvCxnSpPr>
            <a:cxnSpLocks/>
          </p:cNvCxnSpPr>
          <p:nvPr/>
        </p:nvCxnSpPr>
        <p:spPr>
          <a:xfrm flipH="1">
            <a:off x="2585135" y="2218610"/>
            <a:ext cx="632422" cy="638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9555B7-D135-44A8-9B6E-A406E8251677}"/>
              </a:ext>
            </a:extLst>
          </p:cNvPr>
          <p:cNvCxnSpPr>
            <a:cxnSpLocks/>
          </p:cNvCxnSpPr>
          <p:nvPr/>
        </p:nvCxnSpPr>
        <p:spPr>
          <a:xfrm flipH="1">
            <a:off x="1595308" y="3517365"/>
            <a:ext cx="632422" cy="638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F956607-D5C7-496A-8DB8-987BFB04C5B4}"/>
              </a:ext>
            </a:extLst>
          </p:cNvPr>
          <p:cNvCxnSpPr>
            <a:cxnSpLocks/>
          </p:cNvCxnSpPr>
          <p:nvPr/>
        </p:nvCxnSpPr>
        <p:spPr>
          <a:xfrm flipH="1" flipV="1">
            <a:off x="4104522" y="2177286"/>
            <a:ext cx="632422" cy="635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D335A4E-91DF-46D7-A173-63C23CECC283}"/>
              </a:ext>
            </a:extLst>
          </p:cNvPr>
          <p:cNvCxnSpPr>
            <a:cxnSpLocks/>
          </p:cNvCxnSpPr>
          <p:nvPr/>
        </p:nvCxnSpPr>
        <p:spPr>
          <a:xfrm flipH="1" flipV="1">
            <a:off x="2757853" y="3519659"/>
            <a:ext cx="632422" cy="635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9679C10-7A34-4164-92E4-8E1714332680}"/>
              </a:ext>
            </a:extLst>
          </p:cNvPr>
          <p:cNvCxnSpPr>
            <a:cxnSpLocks/>
          </p:cNvCxnSpPr>
          <p:nvPr/>
        </p:nvCxnSpPr>
        <p:spPr>
          <a:xfrm flipV="1">
            <a:off x="6704372" y="2188705"/>
            <a:ext cx="531167" cy="725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43E2957-BF18-4B15-8116-31FA4E9877F2}"/>
              </a:ext>
            </a:extLst>
          </p:cNvPr>
          <p:cNvCxnSpPr>
            <a:cxnSpLocks/>
          </p:cNvCxnSpPr>
          <p:nvPr/>
        </p:nvCxnSpPr>
        <p:spPr>
          <a:xfrm flipH="1" flipV="1">
            <a:off x="8143960" y="2188705"/>
            <a:ext cx="522210" cy="722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4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426F33-0179-4E68-90EF-A6C67E88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07" y="1552470"/>
            <a:ext cx="6411476" cy="37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2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6</cp:revision>
  <dcterms:created xsi:type="dcterms:W3CDTF">2020-04-30T07:10:35Z</dcterms:created>
  <dcterms:modified xsi:type="dcterms:W3CDTF">2020-04-30T07:51:25Z</dcterms:modified>
</cp:coreProperties>
</file>