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EAF3C-67A8-4BE7-B84B-42605F4DD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43831B-A9CE-46F1-8D2B-AF52D92A5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79E33-652C-41B1-84B1-8E2AA245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5516D-8EE5-47E0-B636-68E53136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E2328-0E37-4ED6-B34B-CBFC13EC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D417-6B84-418C-934C-6014A218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F99AD-B903-4D31-B4B1-56E6D5C4C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E298F-814C-4B51-8D4F-C9B14E5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E9372-93D5-4B2E-8AC3-9349C89D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C4C60-C414-47A5-9243-6D9C9755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25FC86-CA1B-4083-879A-4EEDDFF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693F9-109F-40B7-8658-4C931045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4C5FA-44B3-4E8D-82AA-0226791B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877AC-96ED-4FEC-B58F-C48FC42B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A1454-CD81-4BE9-BFB4-F140A0F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5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D7119-C3B9-4FCD-99C2-585C6AC7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2A1BB-A98E-4C35-B8B3-EDB6899E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9C7A3-7E52-4C9C-AD06-1E426C6B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8879F-3CF7-4F7E-B758-0E7F4108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1A7BC-E11E-46B0-AE81-2DB212C3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201C-A7BE-4C6C-BF18-1D0851B2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39825-241D-4EF6-B88C-41D15482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377F7-F021-4A83-ABF8-D5CDE558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A2F50-FAF2-4925-B629-3495423C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6BA12-1043-4918-95CA-5903EE75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6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8F884-1A32-4528-9D1A-720679EA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A0DF7-790D-4317-B5BA-3FB4C5801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9FD63-9921-4F9E-A008-ACD87BB6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AE88D-1749-4D37-BDF5-A7C581C4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B4A9F-65DD-4FCD-B171-CF32A95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464B2-8D4F-4905-95B5-BE2A1B60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4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1FC4-508A-4E1B-9F6A-CCF27B11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B4890-6F76-472E-9193-C7C9EB07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95235-1D68-4BE8-AE01-9BB02B67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A38B6-411A-4A33-95E7-2A25A0D2B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A424-A6BD-4BDE-AB59-FDA75D43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754262-1A4A-4365-A831-E6F010CE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1D8053-8AB2-474B-8DB8-216ECD7C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93D87-985F-43F3-A469-623F930C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9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D9962-4A3C-4AE6-B35B-E759560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0802A8-B45F-4A09-9FD2-2650A384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59491-E3D1-47E0-AB3B-D878C778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4C081-5301-4FA4-915E-16213EB0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1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ED7418-2199-4B7A-85C0-41920459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EC397B-B97F-433D-9066-BAC76008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7CE8E0-6B59-4AB5-9E45-CD18046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8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5636A-162D-4A95-94AE-2D088389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ADB6F-F96E-4A22-A998-B3ED0E20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46E8-E121-4163-8189-4CC12156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1377D-65A6-4DED-B6D0-BB169F7C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94877-9CC1-49D9-9257-FD05BB93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4679A-E179-499B-895B-634AD34A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7D60-737F-4E8D-AD1D-62A4EC99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24F088-6B4E-4F55-BFC1-65E986DDB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54D77-5707-42AC-9111-FCBF7468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F6CBB-9195-4015-93E1-8CE005D1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E784B-8B06-4D79-AB4F-FFE7C7E9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C94C1-3679-4835-B55F-2F4A81E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708DC-E250-491E-AD91-EA406078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333BC-70E4-4C75-A29A-E69B501F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035D0-762A-480A-A678-57B943EF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111C-6561-41EB-9C5E-FDC80196336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09657-2B97-4CC3-A012-EE5FBACA7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38F20-12EA-4B41-925D-4580C1D3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0DFA-C649-4060-8590-74EAB356D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0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958317-C0F2-4A55-87C4-B98448AF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85" y="0"/>
            <a:ext cx="256902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695C67-338B-44FA-9F99-A89F66A56D19}"/>
              </a:ext>
            </a:extLst>
          </p:cNvPr>
          <p:cNvSpPr/>
          <p:nvPr/>
        </p:nvSpPr>
        <p:spPr>
          <a:xfrm>
            <a:off x="5436946" y="2108719"/>
            <a:ext cx="864637" cy="12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0DC930-A805-460E-9C68-774C00BB64B7}"/>
              </a:ext>
            </a:extLst>
          </p:cNvPr>
          <p:cNvSpPr/>
          <p:nvPr/>
        </p:nvSpPr>
        <p:spPr>
          <a:xfrm>
            <a:off x="5019868" y="2230017"/>
            <a:ext cx="662476" cy="12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5B963-C861-446F-B87C-8C3B607F443F}"/>
              </a:ext>
            </a:extLst>
          </p:cNvPr>
          <p:cNvSpPr/>
          <p:nvPr/>
        </p:nvSpPr>
        <p:spPr>
          <a:xfrm>
            <a:off x="5553266" y="2411964"/>
            <a:ext cx="864637" cy="12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6EA554-8ED2-4889-92A5-45F54F3CEFEE}"/>
              </a:ext>
            </a:extLst>
          </p:cNvPr>
          <p:cNvSpPr/>
          <p:nvPr/>
        </p:nvSpPr>
        <p:spPr>
          <a:xfrm>
            <a:off x="5120948" y="2533262"/>
            <a:ext cx="662476" cy="12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F0D831-406A-49C6-A3E1-22627A55E196}"/>
              </a:ext>
            </a:extLst>
          </p:cNvPr>
          <p:cNvSpPr/>
          <p:nvPr/>
        </p:nvSpPr>
        <p:spPr>
          <a:xfrm>
            <a:off x="5429170" y="4763279"/>
            <a:ext cx="988733" cy="12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4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38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8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80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49F10F-5E45-4EA0-917E-6E7A162C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3962400"/>
            <a:ext cx="9439275" cy="3067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FC1235-50F0-4E70-B420-EDC826B7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1" y="890198"/>
            <a:ext cx="9439275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29F01-2F88-42B1-8638-5804CA758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3" y="455839"/>
            <a:ext cx="950595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08EFB8-E1DA-446E-9019-A48E81522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30" y="1296758"/>
            <a:ext cx="9582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EC74E3-FF48-43BB-8B28-C0A5AB57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86" y="0"/>
            <a:ext cx="2200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E1976A-3DEA-46CB-8DE7-5CD33FED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25" y="1720039"/>
            <a:ext cx="2286000" cy="151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397EC0-806B-40EB-BEB2-EA101077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25" y="1720039"/>
            <a:ext cx="2933700" cy="276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3C586-EAD8-40BB-BFEA-C19C34541955}"/>
              </a:ext>
            </a:extLst>
          </p:cNvPr>
          <p:cNvSpPr txBox="1"/>
          <p:nvPr/>
        </p:nvSpPr>
        <p:spPr>
          <a:xfrm>
            <a:off x="2827175" y="3259723"/>
            <a:ext cx="108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App.js</a:t>
            </a:r>
            <a:endParaRPr lang="ko-KR" altLang="en-US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0433D-BDD6-43FC-A7D1-D56BCDE814D8}"/>
              </a:ext>
            </a:extLst>
          </p:cNvPr>
          <p:cNvSpPr txBox="1"/>
          <p:nvPr/>
        </p:nvSpPr>
        <p:spPr>
          <a:xfrm>
            <a:off x="5258578" y="4482289"/>
            <a:ext cx="2086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Container.js</a:t>
            </a:r>
            <a:endParaRPr lang="ko-KR" altLang="en-US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50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0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07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97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96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Office PowerPoint</Application>
  <PresentationFormat>와이드스크린</PresentationFormat>
  <Paragraphs>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4</cp:revision>
  <dcterms:created xsi:type="dcterms:W3CDTF">2020-05-17T08:45:37Z</dcterms:created>
  <dcterms:modified xsi:type="dcterms:W3CDTF">2020-05-17T09:35:20Z</dcterms:modified>
</cp:coreProperties>
</file>