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7FC"/>
    <a:srgbClr val="F7F7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0AF80-F0D1-4904-AFFF-F3A4DDC69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42F91A-A485-4E9D-937B-532248A97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7ADF4A-791A-426A-81D2-47091C337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F4ED1-61DA-4B4B-A23F-ECAED9D64795}" type="datetimeFigureOut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C63F4F-E120-439B-BF45-D12434F8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F94DFD-C3A3-4A44-A1F4-AFE5F0390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D7190-589E-445C-86C7-2B42EA8E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620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FA599-47B1-459B-BA43-60FD9D2F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0ADB1F-60C2-4C7C-B511-E2DCA7C9B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CBF501-D0FB-4592-B92D-1615AB318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F4ED1-61DA-4B4B-A23F-ECAED9D64795}" type="datetimeFigureOut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26EDEE-9925-4C3A-B46E-FCDCAB8B5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4255F0-77BD-448E-A232-E34E9FB4C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D7190-589E-445C-86C7-2B42EA8E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601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66C733-C678-49C8-B48F-5D07B337F6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31588B-6E9B-443C-90D0-6C809FA0F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EC712F-93C9-4CF9-ADE7-AAA2BC312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F4ED1-61DA-4B4B-A23F-ECAED9D64795}" type="datetimeFigureOut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188281-0949-4941-9306-E3B35C2CE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97C10B-CFD3-4532-829B-CC373DDF7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D7190-589E-445C-86C7-2B42EA8E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35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D27BA7-44F7-4E3C-8E44-3F2CE0E56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F62A28-A0A0-4D6F-A4D1-3ED387F46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F65585-D27F-429B-9409-E2D523D7D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F4ED1-61DA-4B4B-A23F-ECAED9D64795}" type="datetimeFigureOut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11FF82-2843-4F2D-977E-95F8387FA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2BB93C-9919-4C57-AFFF-0456B5BAB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D7190-589E-445C-86C7-2B42EA8E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07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E09CA-85FF-44EF-974B-7E391A8C4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ECA7A3-BC37-438B-ACF7-92713B9AB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22D92-461E-4A85-9DC0-F110524B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F4ED1-61DA-4B4B-A23F-ECAED9D64795}" type="datetimeFigureOut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CF8221-D058-4A6D-BB40-C224C6A3D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B6CAB8-6B4F-4831-9A63-5D9F2A8E2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D7190-589E-445C-86C7-2B42EA8E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19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91C6C-012A-4CAA-A602-C3A01F4F2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A9C25-F812-45B0-A7A7-1137047166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70C633-5E64-45C9-B5CD-A34520BAF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8CF504-159D-4D90-A8B6-4AF668DD2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F4ED1-61DA-4B4B-A23F-ECAED9D64795}" type="datetimeFigureOut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7849FF-7C76-4FD8-ACC2-779DACA34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501FFF-DE28-4DA6-9897-970665689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D7190-589E-445C-86C7-2B42EA8E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077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D43F9-0102-4046-94B7-551384AC1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2B36BA-BCDF-41B5-B57B-44C0AAF9A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A4B9EC-C491-4CE5-9CE1-C67FB6826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80EA7A-E87C-4CB7-A705-03912F00DD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951805-ED76-461C-ADA1-AD973EDAB4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60C603-B4D8-4735-91C3-57D966EBB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F4ED1-61DA-4B4B-A23F-ECAED9D64795}" type="datetimeFigureOut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06B418E-94EF-4852-8B07-6201B22A4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4ACB67A-4BAB-46C4-9EA9-B2D3D4AB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D7190-589E-445C-86C7-2B42EA8E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232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8F2B5-EB0F-4DD8-922D-F8BB2CD7B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71F683-06C8-4C7E-AD26-8810D0648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F4ED1-61DA-4B4B-A23F-ECAED9D64795}" type="datetimeFigureOut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5ACD57-9E2A-48E9-B132-E6492AA68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08AD4B-927C-478C-A93D-E14D51E5F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D7190-589E-445C-86C7-2B42EA8E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955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E76974-1324-42A6-8546-F4BB3163A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F4ED1-61DA-4B4B-A23F-ECAED9D64795}" type="datetimeFigureOut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73327F-3F08-48AD-82C9-DF23D5CD6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17C776-3D78-4D92-89D8-2E78D7224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D7190-589E-445C-86C7-2B42EA8E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41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88A07-3094-4EB5-939E-E0F8B10C8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D7789F-77D1-4FD5-B629-701641D98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AE797A-3693-48F1-82E2-697C62320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4ED9A6-0D83-42D6-944C-87F8CDDD2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F4ED1-61DA-4B4B-A23F-ECAED9D64795}" type="datetimeFigureOut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A92378-665E-4A9A-BCCA-0947F8E90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3701C8-01BD-42A9-845E-C0FD67582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D7190-589E-445C-86C7-2B42EA8E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964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9065D-4197-4B4F-933E-4CD711585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FE2C630-6F20-4084-8C85-77CC053A87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A279DC-6EE3-4B55-8327-461F7A216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A8C6AF-A4B3-4B5C-8025-782ED0E02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F4ED1-61DA-4B4B-A23F-ECAED9D64795}" type="datetimeFigureOut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5A1C28-ACBE-4F75-B395-E06E5073B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57A1AA-386B-4701-A522-CB982ABBA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D7190-589E-445C-86C7-2B42EA8E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780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92B0C7-B389-4080-9E78-90EA116C6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731F09-F2C2-4D78-AD43-4600C79E6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45AAB0-815B-4C89-8518-11C5201D4A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F4ED1-61DA-4B4B-A23F-ECAED9D64795}" type="datetimeFigureOut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589474-2439-4CF0-9ADC-0F1F61B85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434EE5-B38E-4045-9477-120A65A7E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D7190-589E-445C-86C7-2B42EA8E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41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670E68D-2B9A-41F2-8A9B-FF00C2113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63" y="603666"/>
            <a:ext cx="11430000" cy="552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8ECD6B5-BEC7-4390-A55A-AB52467EA940}"/>
              </a:ext>
            </a:extLst>
          </p:cNvPr>
          <p:cNvSpPr/>
          <p:nvPr/>
        </p:nvSpPr>
        <p:spPr>
          <a:xfrm>
            <a:off x="9685177" y="1054359"/>
            <a:ext cx="1782146" cy="298580"/>
          </a:xfrm>
          <a:prstGeom prst="rect">
            <a:avLst/>
          </a:prstGeom>
          <a:solidFill>
            <a:srgbClr val="F8F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398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언약</dc:creator>
  <cp:lastModifiedBy>고 언약</cp:lastModifiedBy>
  <cp:revision>1</cp:revision>
  <dcterms:created xsi:type="dcterms:W3CDTF">2020-05-05T01:06:00Z</dcterms:created>
  <dcterms:modified xsi:type="dcterms:W3CDTF">2020-05-05T01:09:36Z</dcterms:modified>
</cp:coreProperties>
</file>