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62" r:id="rId10"/>
    <p:sldId id="256" r:id="rId11"/>
    <p:sldId id="258" r:id="rId12"/>
    <p:sldId id="259" r:id="rId13"/>
    <p:sldId id="260" r:id="rId14"/>
    <p:sldId id="26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C600"/>
    <a:srgbClr val="C2D670"/>
    <a:srgbClr val="F9C100"/>
    <a:srgbClr val="A6C2EF"/>
    <a:srgbClr val="9A8AC0"/>
    <a:srgbClr val="26048A"/>
    <a:srgbClr val="E46B69"/>
    <a:srgbClr val="3A7BE4"/>
    <a:srgbClr val="CF3C00"/>
    <a:srgbClr val="6394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87346" autoAdjust="0"/>
  </p:normalViewPr>
  <p:slideViewPr>
    <p:cSldViewPr snapToGrid="0">
      <p:cViewPr>
        <p:scale>
          <a:sx n="75" d="100"/>
          <a:sy n="75" d="100"/>
        </p:scale>
        <p:origin x="1218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432D3-0161-41CD-8DE3-59750EA1A1EE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61055-920B-4FA1-AECC-08D1FE128D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615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neHHkI0Z0o&amp;list=PLrHrLnaO-kCe5ttpzdgNiCie5pddUX71A&amp;index=33&amp;t=43s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hlinkClick r:id="rId3"/>
              </a:rPr>
              <a:t>https://www.youtube.com/watch?v=6neHHkI0Z0o&amp;list=PLrHrLnaO-kCe5ttpzdgNiCie5pddUX71A&amp;index=33&amp;t=43s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61055-920B-4FA1-AECC-08D1FE128D9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704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page offset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61055-920B-4FA1-AECC-08D1FE128D9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345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PTE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61055-920B-4FA1-AECC-08D1FE128D9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914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BAE757-1CA8-4ADC-B3C2-B62ECFBB81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7706B0-4ED9-444E-85EB-04363A3DB9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E08940-BD65-47F5-B715-9F7561A5B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B8D1-1357-4629-96CE-92442D0A0EB4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EE0A48-CB20-44DE-96C3-F468FA368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F93DB2-95E1-4846-BC36-D5D82271B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A95-D23E-4735-8C5F-962389BC7E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720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6DC87A-9460-4433-996A-E796C7CCE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D4DA3B-9A91-4A52-B687-7BD1EF3AD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3C2B00-4FF3-4E3E-B5BE-14A760402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B8D1-1357-4629-96CE-92442D0A0EB4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3A5835-B0D9-41FB-9C2D-BA5C1A80E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A53DC7-461C-45A1-A4AB-B7807A085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A95-D23E-4735-8C5F-962389BC7E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52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25B89A1-5F7A-4FD1-9FD0-B295FC4FFB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535670-F4E8-40A1-902E-990F958FA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29E005-1BAD-4411-B0E1-FE6B766CA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B8D1-1357-4629-96CE-92442D0A0EB4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46E04A-B046-47FD-BFF9-EFD0BD30F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A06006-9501-4DD7-9DB1-EB783AFDB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A95-D23E-4735-8C5F-962389BC7E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115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2EAC4E-3AFF-4687-80EC-62C1F7647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71A8DF-8613-43F6-A01F-E50BC862C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B5DAAF-FCCA-4638-944E-2213300A3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B8D1-1357-4629-96CE-92442D0A0EB4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B58F9C-C1B1-43E4-96F3-9B07C5D5B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3B471A-4B28-4C47-B5AE-B64F547E1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A95-D23E-4735-8C5F-962389BC7E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79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1DDE40-20CF-4256-8A64-80AFC08B6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51C096-2CAE-4654-8BFC-484272AA8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5D691A-349E-40C6-83B5-4FA0A9511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B8D1-1357-4629-96CE-92442D0A0EB4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84203F-8B7F-4229-9ED0-8357FE435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B75576-49B4-411D-9341-487DF154E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A95-D23E-4735-8C5F-962389BC7E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343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2A34D-1C7E-49A3-8F59-CA758E959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308D05-85F4-4C6F-8796-3BC2163646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FF7BE7-3BDA-4069-BA0F-F754C5377C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254BC6-743E-466E-8FD1-6B5C09C39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B8D1-1357-4629-96CE-92442D0A0EB4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2AB5E7-79FF-4E10-8DD7-D2D1B8223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B6B8FD-E672-4874-A19F-5245CEECB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A95-D23E-4735-8C5F-962389BC7E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163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0EA011-E414-4657-ADFF-95726A6F4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AFC4E4-69EE-453D-AC04-BCDBD22FB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189B06-5A47-44D5-8470-BCE8BA6005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9569053-7AE0-4482-9FD3-21A81127E1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3FFA18-94D3-40D4-A33D-7F31184544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8C4C2AE-E8BD-43A8-AB8D-CF3888091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B8D1-1357-4629-96CE-92442D0A0EB4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478375C-C242-46A6-933C-C49E5C252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85E224-6F74-4F17-9BB4-B7D6B580B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A95-D23E-4735-8C5F-962389BC7E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386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5A62F-CD2C-434A-ABBD-8C0E113A4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14019E-337E-4F4A-80C3-8129A268F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B8D1-1357-4629-96CE-92442D0A0EB4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850456A-50BE-4523-9D01-843C38C0C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8703AC-8B6E-4DEF-9DAC-59475F611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A95-D23E-4735-8C5F-962389BC7E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110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D0FD95-E08D-44C3-B4F7-89C39F81D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B8D1-1357-4629-96CE-92442D0A0EB4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B2D197-7AAB-4326-8A64-75BDE75A5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C1A9CD-144F-4920-A760-FA8D734BC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A95-D23E-4735-8C5F-962389BC7E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644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28031-E15A-453F-8EEA-D99EB488D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6D68A-439B-4608-A2D8-F355F86A2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0A03F5-51AA-4EC8-B50F-AED3FDAE5E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C35BB6-31A4-422C-987E-6A1CCC2EE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B8D1-1357-4629-96CE-92442D0A0EB4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A9E2AF-6A28-4668-98C8-0B13C15BC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AD8486-B1FC-40A7-A7BC-7BE25F68B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A95-D23E-4735-8C5F-962389BC7E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24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514630-71D6-4241-A59E-E358FAFEB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EF19DAA-7F2F-48B4-97AB-67132EC79E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01ED52-381A-44D4-ABA6-70EC0D6F5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9782E8-E4F6-4E17-9A7B-21BD16489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B8D1-1357-4629-96CE-92442D0A0EB4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212F41-0906-4B7B-9D04-DB464E95F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DE0285-2329-482B-BB05-75E5FEC7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D7A95-D23E-4735-8C5F-962389BC7E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36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6AE6D7-C868-4CD1-8A8E-97B9DDBF1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3C8A40-54C8-494E-AC6C-CB059B74E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4E3AF1-CA8F-4544-9DDF-7640C6F312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6B8D1-1357-4629-96CE-92442D0A0EB4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9AC10A-9AC7-4081-BF21-97D1C938DA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DAB156-C18A-489C-8DBD-E959F4BB40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D7A95-D23E-4735-8C5F-962389BC7E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702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8E28F1-14BE-4CAF-BF96-83777B5CE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b="1" dirty="0"/>
              <a:t>ADMIN PAGE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08B85B-4714-4157-898A-695BBF73F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024" y="1253330"/>
            <a:ext cx="10515600" cy="5539355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Baloo </a:t>
            </a:r>
            <a:r>
              <a:rPr lang="en-US" altLang="ko-KR" dirty="0" err="1"/>
              <a:t>Chettan</a:t>
            </a:r>
            <a:r>
              <a:rPr lang="en-US" altLang="ko-KR" dirty="0"/>
              <a:t> 2</a:t>
            </a:r>
          </a:p>
          <a:p>
            <a:pPr lvl="1"/>
            <a:r>
              <a:rPr lang="ko-KR" altLang="en-US" dirty="0"/>
              <a:t>구글 무료폰트    </a:t>
            </a:r>
            <a:endParaRPr lang="en-US" altLang="ko-KR" dirty="0"/>
          </a:p>
          <a:p>
            <a:pPr lvl="1"/>
            <a:r>
              <a:rPr lang="en-US" altLang="ko-KR" dirty="0">
                <a:latin typeface="Bitter" panose="02000000000000000000" pitchFamily="2" charset="0"/>
              </a:rPr>
              <a:t>Covenant</a:t>
            </a:r>
            <a:endParaRPr lang="en-US" altLang="ko-KR" dirty="0"/>
          </a:p>
          <a:p>
            <a:r>
              <a:rPr lang="en-US" altLang="ko-KR" dirty="0"/>
              <a:t>Merriweather </a:t>
            </a:r>
          </a:p>
          <a:p>
            <a:pPr lvl="1"/>
            <a:r>
              <a:rPr lang="ko-KR" altLang="en-US" dirty="0">
                <a:latin typeface="Merriweather" panose="00000500000000000000" pitchFamily="2" charset="0"/>
              </a:rPr>
              <a:t>구글 무료폰트</a:t>
            </a:r>
            <a:endParaRPr lang="en-US" altLang="ko-KR" dirty="0">
              <a:latin typeface="Merriweather" panose="00000500000000000000" pitchFamily="2" charset="0"/>
            </a:endParaRPr>
          </a:p>
          <a:p>
            <a:pPr lvl="1"/>
            <a:r>
              <a:rPr lang="en-US" altLang="ko-KR" dirty="0">
                <a:latin typeface="Merriweather" panose="00000500000000000000" pitchFamily="2" charset="0"/>
              </a:rPr>
              <a:t>Covenant</a:t>
            </a:r>
          </a:p>
          <a:p>
            <a:r>
              <a:rPr lang="en-US" altLang="ko-KR" dirty="0" err="1"/>
              <a:t>Markazi</a:t>
            </a:r>
            <a:r>
              <a:rPr lang="en-US" altLang="ko-KR" dirty="0"/>
              <a:t> Text</a:t>
            </a:r>
          </a:p>
          <a:p>
            <a:pPr lvl="1"/>
            <a:r>
              <a:rPr lang="ko-KR" altLang="en-US" dirty="0"/>
              <a:t>구글 무료폰트</a:t>
            </a:r>
            <a:endParaRPr lang="en-US" altLang="ko-KR" dirty="0"/>
          </a:p>
          <a:p>
            <a:pPr lvl="1"/>
            <a:r>
              <a:rPr lang="en-US" altLang="ko-KR" dirty="0">
                <a:latin typeface="Markazi Text Bold" pitchFamily="2"/>
              </a:rPr>
              <a:t>Covenant</a:t>
            </a:r>
          </a:p>
          <a:p>
            <a:r>
              <a:rPr lang="en-US" altLang="ko-KR" dirty="0" err="1"/>
              <a:t>Nanum</a:t>
            </a:r>
            <a:r>
              <a:rPr lang="en-US" altLang="ko-KR" dirty="0"/>
              <a:t> Pen Script</a:t>
            </a:r>
          </a:p>
          <a:p>
            <a:pPr lvl="1"/>
            <a:r>
              <a:rPr lang="ko-KR" altLang="en-US" dirty="0"/>
              <a:t>구글 무료폰트</a:t>
            </a:r>
            <a:endParaRPr lang="en-US" altLang="ko-KR" dirty="0"/>
          </a:p>
          <a:p>
            <a:pPr lvl="1"/>
            <a:r>
              <a:rPr lang="en-US" altLang="ko-KR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Covenant</a:t>
            </a:r>
            <a:endParaRPr lang="en-US" altLang="ko-KR" b="1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r>
              <a:rPr lang="en-US" altLang="ko-KR" dirty="0"/>
              <a:t>Bitter</a:t>
            </a:r>
          </a:p>
          <a:p>
            <a:pPr lvl="1"/>
            <a:r>
              <a:rPr lang="ko-KR" altLang="en-US" dirty="0"/>
              <a:t>구글 무료폰트</a:t>
            </a:r>
            <a:endParaRPr lang="en-US" altLang="ko-KR" dirty="0"/>
          </a:p>
          <a:p>
            <a:pPr lvl="1"/>
            <a:r>
              <a:rPr lang="en-US" altLang="ko-KR" dirty="0">
                <a:latin typeface="Bitter" panose="02000000000000000000" pitchFamily="2" charset="0"/>
              </a:rPr>
              <a:t>Covenant</a:t>
            </a:r>
          </a:p>
          <a:p>
            <a:pPr marL="457200" lvl="1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1A5F935-3B19-4152-970C-420C292329C3}"/>
              </a:ext>
            </a:extLst>
          </p:cNvPr>
          <p:cNvSpPr/>
          <p:nvPr/>
        </p:nvSpPr>
        <p:spPr>
          <a:xfrm>
            <a:off x="6370181" y="815975"/>
            <a:ext cx="1019175" cy="1019175"/>
          </a:xfrm>
          <a:prstGeom prst="rect">
            <a:avLst/>
          </a:prstGeom>
          <a:solidFill>
            <a:srgbClr val="00C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BE4D88-A0AF-406C-844B-058C533B9A3E}"/>
              </a:ext>
            </a:extLst>
          </p:cNvPr>
          <p:cNvSpPr txBox="1"/>
          <p:nvPr/>
        </p:nvSpPr>
        <p:spPr>
          <a:xfrm>
            <a:off x="6241143" y="2506660"/>
            <a:ext cx="145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err="1"/>
              <a:t>팬톤</a:t>
            </a:r>
            <a:r>
              <a:rPr lang="ko-KR" altLang="en-US" dirty="0"/>
              <a:t> 색상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BE3A5E-9FDD-4AB7-BD55-0CB51D54A586}"/>
              </a:ext>
            </a:extLst>
          </p:cNvPr>
          <p:cNvSpPr txBox="1"/>
          <p:nvPr/>
        </p:nvSpPr>
        <p:spPr>
          <a:xfrm>
            <a:off x="6241143" y="269523"/>
            <a:ext cx="145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네이버 그린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BCB2A65-87BF-47EC-BBEC-5B15891357D1}"/>
              </a:ext>
            </a:extLst>
          </p:cNvPr>
          <p:cNvSpPr/>
          <p:nvPr/>
        </p:nvSpPr>
        <p:spPr>
          <a:xfrm>
            <a:off x="6370183" y="3145515"/>
            <a:ext cx="1019175" cy="1019175"/>
          </a:xfrm>
          <a:prstGeom prst="rect">
            <a:avLst/>
          </a:prstGeom>
          <a:solidFill>
            <a:srgbClr val="94A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513316E-C406-42B2-BE2A-CE100EC08736}"/>
              </a:ext>
            </a:extLst>
          </p:cNvPr>
          <p:cNvSpPr/>
          <p:nvPr/>
        </p:nvSpPr>
        <p:spPr>
          <a:xfrm>
            <a:off x="6370183" y="4164690"/>
            <a:ext cx="1019175" cy="1019175"/>
          </a:xfrm>
          <a:prstGeom prst="rect">
            <a:avLst/>
          </a:prstGeom>
          <a:solidFill>
            <a:srgbClr val="F2CA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FB6A36A-2D21-48F9-AF62-3C3FFD9C0C1F}"/>
              </a:ext>
            </a:extLst>
          </p:cNvPr>
          <p:cNvSpPr/>
          <p:nvPr/>
        </p:nvSpPr>
        <p:spPr>
          <a:xfrm>
            <a:off x="7389358" y="3145514"/>
            <a:ext cx="1019175" cy="1019175"/>
          </a:xfrm>
          <a:prstGeom prst="rect">
            <a:avLst/>
          </a:prstGeom>
          <a:solidFill>
            <a:srgbClr val="88A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CBBEFE8-A323-4057-B44B-A80EA8B4DE1E}"/>
              </a:ext>
            </a:extLst>
          </p:cNvPr>
          <p:cNvSpPr/>
          <p:nvPr/>
        </p:nvSpPr>
        <p:spPr>
          <a:xfrm>
            <a:off x="7389357" y="4164689"/>
            <a:ext cx="1019175" cy="1019175"/>
          </a:xfrm>
          <a:prstGeom prst="rect">
            <a:avLst/>
          </a:prstGeom>
          <a:solidFill>
            <a:srgbClr val="E46B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36C1570-03F4-4165-A497-DB71940A8F89}"/>
              </a:ext>
            </a:extLst>
          </p:cNvPr>
          <p:cNvSpPr/>
          <p:nvPr/>
        </p:nvSpPr>
        <p:spPr>
          <a:xfrm>
            <a:off x="6370181" y="5171513"/>
            <a:ext cx="1019175" cy="1019175"/>
          </a:xfrm>
          <a:prstGeom prst="rect">
            <a:avLst/>
          </a:prstGeom>
          <a:solidFill>
            <a:srgbClr val="94A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907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>
            <a:extLst>
              <a:ext uri="{FF2B5EF4-FFF2-40B4-BE49-F238E27FC236}">
                <a16:creationId xmlns:a16="http://schemas.microsoft.com/office/drawing/2014/main" id="{381C56FF-1AA1-4B38-AE37-4FD4843974FD}"/>
              </a:ext>
            </a:extLst>
          </p:cNvPr>
          <p:cNvSpPr/>
          <p:nvPr/>
        </p:nvSpPr>
        <p:spPr>
          <a:xfrm>
            <a:off x="-417987" y="6705269"/>
            <a:ext cx="12872665" cy="10911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627D7B1-9C0E-40D9-B8FC-5C531BE2DAC9}"/>
              </a:ext>
            </a:extLst>
          </p:cNvPr>
          <p:cNvSpPr/>
          <p:nvPr/>
        </p:nvSpPr>
        <p:spPr>
          <a:xfrm>
            <a:off x="-388566" y="-890966"/>
            <a:ext cx="12872665" cy="10911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9389D5C-1409-406F-A20D-B481BA37FE70}"/>
              </a:ext>
            </a:extLst>
          </p:cNvPr>
          <p:cNvSpPr/>
          <p:nvPr/>
        </p:nvSpPr>
        <p:spPr>
          <a:xfrm>
            <a:off x="-1738119" y="1633956"/>
            <a:ext cx="1019175" cy="1019175"/>
          </a:xfrm>
          <a:prstGeom prst="rect">
            <a:avLst/>
          </a:prstGeom>
          <a:solidFill>
            <a:srgbClr val="A6C2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58BFC64-3A7A-4032-93C0-87CD5BB471A9}"/>
              </a:ext>
            </a:extLst>
          </p:cNvPr>
          <p:cNvSpPr/>
          <p:nvPr/>
        </p:nvSpPr>
        <p:spPr>
          <a:xfrm>
            <a:off x="-1738119" y="2653131"/>
            <a:ext cx="1019175" cy="1019175"/>
          </a:xfrm>
          <a:prstGeom prst="rect">
            <a:avLst/>
          </a:prstGeom>
          <a:solidFill>
            <a:srgbClr val="3A7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809BF0-AEC5-4230-8266-4BDB6E7D2AD5}"/>
              </a:ext>
            </a:extLst>
          </p:cNvPr>
          <p:cNvSpPr/>
          <p:nvPr/>
        </p:nvSpPr>
        <p:spPr>
          <a:xfrm>
            <a:off x="-1738120" y="3672306"/>
            <a:ext cx="1019175" cy="1019175"/>
          </a:xfrm>
          <a:prstGeom prst="rect">
            <a:avLst/>
          </a:prstGeom>
          <a:solidFill>
            <a:srgbClr val="91C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1330C16-CB69-4A73-9DA4-CD3B9E55569E}"/>
              </a:ext>
            </a:extLst>
          </p:cNvPr>
          <p:cNvSpPr/>
          <p:nvPr/>
        </p:nvSpPr>
        <p:spPr>
          <a:xfrm>
            <a:off x="-1738121" y="4691481"/>
            <a:ext cx="1019175" cy="1019175"/>
          </a:xfrm>
          <a:prstGeom prst="rect">
            <a:avLst/>
          </a:prstGeom>
          <a:solidFill>
            <a:srgbClr val="C2D6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C20634-755E-4D2F-A206-BD6057751E8A}"/>
              </a:ext>
            </a:extLst>
          </p:cNvPr>
          <p:cNvSpPr txBox="1"/>
          <p:nvPr/>
        </p:nvSpPr>
        <p:spPr>
          <a:xfrm>
            <a:off x="697398" y="408343"/>
            <a:ext cx="32283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Virtual Address</a:t>
            </a:r>
            <a:endParaRPr lang="ko-KR" altLang="en-US" sz="22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8DF67C-03ED-41AE-9A49-B840F2128BEE}"/>
              </a:ext>
            </a:extLst>
          </p:cNvPr>
          <p:cNvSpPr txBox="1"/>
          <p:nvPr/>
        </p:nvSpPr>
        <p:spPr>
          <a:xfrm>
            <a:off x="561586" y="3131870"/>
            <a:ext cx="21001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Page Table</a:t>
            </a:r>
            <a:endParaRPr lang="ko-KR" altLang="en-US" sz="22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DED0CD-9396-41CD-B97A-7C4E8297637C}"/>
              </a:ext>
            </a:extLst>
          </p:cNvPr>
          <p:cNvSpPr txBox="1"/>
          <p:nvPr/>
        </p:nvSpPr>
        <p:spPr>
          <a:xfrm>
            <a:off x="561586" y="5911543"/>
            <a:ext cx="32283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Physical Address</a:t>
            </a:r>
            <a:endParaRPr lang="ko-KR" altLang="en-US" sz="22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27504FC-EF05-45F7-B523-A508BDFCC37D}"/>
              </a:ext>
            </a:extLst>
          </p:cNvPr>
          <p:cNvSpPr/>
          <p:nvPr/>
        </p:nvSpPr>
        <p:spPr>
          <a:xfrm>
            <a:off x="3155496" y="363153"/>
            <a:ext cx="4782003" cy="564980"/>
          </a:xfrm>
          <a:prstGeom prst="rect">
            <a:avLst/>
          </a:prstGeom>
          <a:solidFill>
            <a:srgbClr val="6394E3"/>
          </a:solidFill>
          <a:ln w="38100">
            <a:solidFill>
              <a:srgbClr val="3A7B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1B5D435-CB3C-40D7-B82F-65648F12E51D}"/>
              </a:ext>
            </a:extLst>
          </p:cNvPr>
          <p:cNvSpPr/>
          <p:nvPr/>
        </p:nvSpPr>
        <p:spPr>
          <a:xfrm>
            <a:off x="2742795" y="1346200"/>
            <a:ext cx="4305704" cy="4038601"/>
          </a:xfrm>
          <a:prstGeom prst="rect">
            <a:avLst/>
          </a:prstGeom>
          <a:solidFill>
            <a:srgbClr val="F6D445"/>
          </a:solidFill>
          <a:ln w="38100">
            <a:solidFill>
              <a:srgbClr val="E0A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1BD2B52-E2FF-4674-9DC0-58C7BB074B00}"/>
              </a:ext>
            </a:extLst>
          </p:cNvPr>
          <p:cNvSpPr/>
          <p:nvPr/>
        </p:nvSpPr>
        <p:spPr>
          <a:xfrm>
            <a:off x="4427923" y="5858354"/>
            <a:ext cx="3509576" cy="564980"/>
          </a:xfrm>
          <a:prstGeom prst="rect">
            <a:avLst/>
          </a:prstGeom>
          <a:solidFill>
            <a:srgbClr val="91C600"/>
          </a:solidFill>
          <a:ln w="38100">
            <a:solidFill>
              <a:srgbClr val="77A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54913E-A10F-4036-AFE1-4918586EF96E}"/>
              </a:ext>
            </a:extLst>
          </p:cNvPr>
          <p:cNvSpPr txBox="1"/>
          <p:nvPr/>
        </p:nvSpPr>
        <p:spPr>
          <a:xfrm>
            <a:off x="4124806" y="451104"/>
            <a:ext cx="12023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20 bits</a:t>
            </a:r>
            <a:endParaRPr lang="ko-KR" altLang="en-US" sz="220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147AFE8-8F39-48B6-8ED7-66568886E93B}"/>
              </a:ext>
            </a:extLst>
          </p:cNvPr>
          <p:cNvSpPr txBox="1"/>
          <p:nvPr/>
        </p:nvSpPr>
        <p:spPr>
          <a:xfrm>
            <a:off x="6485488" y="467482"/>
            <a:ext cx="12023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12 bits</a:t>
            </a:r>
            <a:endParaRPr lang="ko-KR" altLang="en-US" sz="220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F3B0D2-6374-40A6-9F3B-4B39B64C2B5E}"/>
              </a:ext>
            </a:extLst>
          </p:cNvPr>
          <p:cNvSpPr txBox="1"/>
          <p:nvPr/>
        </p:nvSpPr>
        <p:spPr>
          <a:xfrm>
            <a:off x="4945303" y="5941647"/>
            <a:ext cx="12023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16 bits</a:t>
            </a:r>
            <a:endParaRPr lang="ko-KR" altLang="en-US" sz="220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09005E-85D9-46F9-B9B8-F7E49A6991B7}"/>
              </a:ext>
            </a:extLst>
          </p:cNvPr>
          <p:cNvSpPr txBox="1"/>
          <p:nvPr/>
        </p:nvSpPr>
        <p:spPr>
          <a:xfrm>
            <a:off x="6665071" y="5954347"/>
            <a:ext cx="12023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12 bits</a:t>
            </a:r>
            <a:endParaRPr lang="ko-KR" altLang="en-US" sz="220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A66B0B8-36A0-4147-9587-B55D6A3144F2}"/>
              </a:ext>
            </a:extLst>
          </p:cNvPr>
          <p:cNvSpPr txBox="1"/>
          <p:nvPr/>
        </p:nvSpPr>
        <p:spPr>
          <a:xfrm>
            <a:off x="3619656" y="6451213"/>
            <a:ext cx="2786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Physical page number</a:t>
            </a:r>
            <a:endParaRPr lang="ko-KR" altLang="en-US" sz="20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93781F00-CA63-49F5-BC9C-34251C5F133E}"/>
              </a:ext>
            </a:extLst>
          </p:cNvPr>
          <p:cNvCxnSpPr>
            <a:cxnSpLocks/>
          </p:cNvCxnSpPr>
          <p:nvPr/>
        </p:nvCxnSpPr>
        <p:spPr>
          <a:xfrm>
            <a:off x="6406381" y="5858354"/>
            <a:ext cx="0" cy="564980"/>
          </a:xfrm>
          <a:prstGeom prst="line">
            <a:avLst/>
          </a:prstGeom>
          <a:ln w="38100">
            <a:solidFill>
              <a:srgbClr val="77A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B462361-D62C-4D0D-8C71-F69368D9793B}"/>
              </a:ext>
            </a:extLst>
          </p:cNvPr>
          <p:cNvSpPr txBox="1"/>
          <p:nvPr/>
        </p:nvSpPr>
        <p:spPr>
          <a:xfrm>
            <a:off x="6572365" y="6465105"/>
            <a:ext cx="1678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Page Offset</a:t>
            </a:r>
            <a:endParaRPr lang="ko-KR" altLang="en-US" sz="20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99E87F81-0D04-4D12-9ECE-777D3A732C25}"/>
              </a:ext>
            </a:extLst>
          </p:cNvPr>
          <p:cNvCxnSpPr>
            <a:cxnSpLocks/>
          </p:cNvCxnSpPr>
          <p:nvPr/>
        </p:nvCxnSpPr>
        <p:spPr>
          <a:xfrm>
            <a:off x="6096000" y="363153"/>
            <a:ext cx="0" cy="564980"/>
          </a:xfrm>
          <a:prstGeom prst="line">
            <a:avLst/>
          </a:prstGeom>
          <a:ln w="38100">
            <a:solidFill>
              <a:srgbClr val="3A7B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314BB51-F2B5-45E6-BAF9-A43D44B505A9}"/>
              </a:ext>
            </a:extLst>
          </p:cNvPr>
          <p:cNvSpPr txBox="1"/>
          <p:nvPr/>
        </p:nvSpPr>
        <p:spPr>
          <a:xfrm>
            <a:off x="3395995" y="-49060"/>
            <a:ext cx="2786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Virtual page nubmer</a:t>
            </a:r>
            <a:endParaRPr lang="ko-KR" altLang="en-US" sz="20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8984115-68C9-45CC-9EEF-EF457B2F46D0}"/>
              </a:ext>
            </a:extLst>
          </p:cNvPr>
          <p:cNvSpPr txBox="1"/>
          <p:nvPr/>
        </p:nvSpPr>
        <p:spPr>
          <a:xfrm>
            <a:off x="6294518" y="-49060"/>
            <a:ext cx="2786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Page offset</a:t>
            </a:r>
            <a:endParaRPr lang="ko-KR" altLang="en-US" sz="20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1BF21918-1454-41B7-8E91-EBAF3495DBD6}"/>
              </a:ext>
            </a:extLst>
          </p:cNvPr>
          <p:cNvCxnSpPr>
            <a:cxnSpLocks/>
          </p:cNvCxnSpPr>
          <p:nvPr/>
        </p:nvCxnSpPr>
        <p:spPr>
          <a:xfrm>
            <a:off x="7687876" y="958076"/>
            <a:ext cx="0" cy="4900278"/>
          </a:xfrm>
          <a:prstGeom prst="straightConnector1">
            <a:avLst/>
          </a:prstGeom>
          <a:ln w="127000">
            <a:solidFill>
              <a:srgbClr val="CF3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631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FBE1063-63D7-41EF-98EA-5D3764940C1B}"/>
              </a:ext>
            </a:extLst>
          </p:cNvPr>
          <p:cNvSpPr/>
          <p:nvPr/>
        </p:nvSpPr>
        <p:spPr>
          <a:xfrm>
            <a:off x="-417987" y="6705269"/>
            <a:ext cx="12872665" cy="10911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C8A5C4B-0A0B-40CE-9F82-01C7C7A4D858}"/>
              </a:ext>
            </a:extLst>
          </p:cNvPr>
          <p:cNvSpPr/>
          <p:nvPr/>
        </p:nvSpPr>
        <p:spPr>
          <a:xfrm>
            <a:off x="-388566" y="-890966"/>
            <a:ext cx="12872665" cy="10911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DDF2E6-51B7-46C0-90EF-255EDC30CF45}"/>
              </a:ext>
            </a:extLst>
          </p:cNvPr>
          <p:cNvSpPr txBox="1"/>
          <p:nvPr/>
        </p:nvSpPr>
        <p:spPr>
          <a:xfrm>
            <a:off x="697398" y="408343"/>
            <a:ext cx="32283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Virtual Address</a:t>
            </a:r>
            <a:endParaRPr lang="ko-KR" altLang="en-US" sz="22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0E61AD-58A4-4195-A10A-789F2A2FB577}"/>
              </a:ext>
            </a:extLst>
          </p:cNvPr>
          <p:cNvSpPr txBox="1"/>
          <p:nvPr/>
        </p:nvSpPr>
        <p:spPr>
          <a:xfrm>
            <a:off x="561586" y="3131870"/>
            <a:ext cx="21001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Page Table</a:t>
            </a:r>
            <a:endParaRPr lang="ko-KR" altLang="en-US" sz="22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5811D5-8A42-497B-812B-910DA47B168C}"/>
              </a:ext>
            </a:extLst>
          </p:cNvPr>
          <p:cNvSpPr txBox="1"/>
          <p:nvPr/>
        </p:nvSpPr>
        <p:spPr>
          <a:xfrm>
            <a:off x="561586" y="5911543"/>
            <a:ext cx="32283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Physical Address</a:t>
            </a:r>
            <a:endParaRPr lang="ko-KR" altLang="en-US" sz="22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A23D434-6F0A-4F9E-A96F-CA5F010AC7B8}"/>
              </a:ext>
            </a:extLst>
          </p:cNvPr>
          <p:cNvSpPr/>
          <p:nvPr/>
        </p:nvSpPr>
        <p:spPr>
          <a:xfrm>
            <a:off x="3155496" y="363153"/>
            <a:ext cx="4782003" cy="564980"/>
          </a:xfrm>
          <a:prstGeom prst="rect">
            <a:avLst/>
          </a:prstGeom>
          <a:solidFill>
            <a:srgbClr val="6394E3"/>
          </a:solidFill>
          <a:ln w="38100">
            <a:solidFill>
              <a:srgbClr val="3A7B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9643AD-3356-4D7E-8C36-B4FB1909936E}"/>
              </a:ext>
            </a:extLst>
          </p:cNvPr>
          <p:cNvSpPr/>
          <p:nvPr/>
        </p:nvSpPr>
        <p:spPr>
          <a:xfrm>
            <a:off x="2742795" y="1346200"/>
            <a:ext cx="4305704" cy="4038601"/>
          </a:xfrm>
          <a:prstGeom prst="rect">
            <a:avLst/>
          </a:prstGeom>
          <a:solidFill>
            <a:srgbClr val="F6D445"/>
          </a:solidFill>
          <a:ln w="38100">
            <a:solidFill>
              <a:srgbClr val="E0A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DBC20C0-F08D-4331-A0A1-0166C82B05BB}"/>
              </a:ext>
            </a:extLst>
          </p:cNvPr>
          <p:cNvSpPr/>
          <p:nvPr/>
        </p:nvSpPr>
        <p:spPr>
          <a:xfrm>
            <a:off x="4427923" y="5858354"/>
            <a:ext cx="3509576" cy="564980"/>
          </a:xfrm>
          <a:prstGeom prst="rect">
            <a:avLst/>
          </a:prstGeom>
          <a:solidFill>
            <a:srgbClr val="91C600"/>
          </a:solidFill>
          <a:ln w="38100">
            <a:solidFill>
              <a:srgbClr val="77A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D29222-7127-4CA0-9498-1B58D141E63B}"/>
              </a:ext>
            </a:extLst>
          </p:cNvPr>
          <p:cNvSpPr txBox="1"/>
          <p:nvPr/>
        </p:nvSpPr>
        <p:spPr>
          <a:xfrm>
            <a:off x="4124806" y="451104"/>
            <a:ext cx="12023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20 bits</a:t>
            </a:r>
            <a:endParaRPr lang="ko-KR" altLang="en-US" sz="220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5AF3EA-B2C3-4D68-9D02-3320952C7102}"/>
              </a:ext>
            </a:extLst>
          </p:cNvPr>
          <p:cNvSpPr txBox="1"/>
          <p:nvPr/>
        </p:nvSpPr>
        <p:spPr>
          <a:xfrm>
            <a:off x="6485488" y="467482"/>
            <a:ext cx="12023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12 bits</a:t>
            </a:r>
            <a:endParaRPr lang="ko-KR" altLang="en-US" sz="220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F10987-D574-4563-8E13-CB0ACF8C05FF}"/>
              </a:ext>
            </a:extLst>
          </p:cNvPr>
          <p:cNvSpPr txBox="1"/>
          <p:nvPr/>
        </p:nvSpPr>
        <p:spPr>
          <a:xfrm>
            <a:off x="4945303" y="5941647"/>
            <a:ext cx="12023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16 bits</a:t>
            </a:r>
            <a:endParaRPr lang="ko-KR" altLang="en-US" sz="220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0407EE-09D5-49AD-A086-B8F95D40528D}"/>
              </a:ext>
            </a:extLst>
          </p:cNvPr>
          <p:cNvSpPr txBox="1"/>
          <p:nvPr/>
        </p:nvSpPr>
        <p:spPr>
          <a:xfrm>
            <a:off x="6665071" y="5954347"/>
            <a:ext cx="12023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12 bits</a:t>
            </a:r>
            <a:endParaRPr lang="ko-KR" altLang="en-US" sz="220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066CC3D-4268-424A-9AB3-173FBDB94336}"/>
              </a:ext>
            </a:extLst>
          </p:cNvPr>
          <p:cNvSpPr/>
          <p:nvPr/>
        </p:nvSpPr>
        <p:spPr>
          <a:xfrm>
            <a:off x="4610100" y="1849456"/>
            <a:ext cx="2207371" cy="22895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9A0FDF3-6B68-4A7D-A248-F8674E00A708}"/>
              </a:ext>
            </a:extLst>
          </p:cNvPr>
          <p:cNvSpPr/>
          <p:nvPr/>
        </p:nvSpPr>
        <p:spPr>
          <a:xfrm>
            <a:off x="4610100" y="3648446"/>
            <a:ext cx="2207371" cy="54517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F6D38FC-87C5-475C-9700-141A52B1A8BF}"/>
              </a:ext>
            </a:extLst>
          </p:cNvPr>
          <p:cNvSpPr/>
          <p:nvPr/>
        </p:nvSpPr>
        <p:spPr>
          <a:xfrm>
            <a:off x="4610100" y="3048725"/>
            <a:ext cx="2207371" cy="59717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3AD609F-7195-429E-9CC0-6091C26D7FB9}"/>
              </a:ext>
            </a:extLst>
          </p:cNvPr>
          <p:cNvSpPr/>
          <p:nvPr/>
        </p:nvSpPr>
        <p:spPr>
          <a:xfrm>
            <a:off x="4610100" y="2451969"/>
            <a:ext cx="2207371" cy="59717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78CBA38-11EB-4468-8953-F44999BE0439}"/>
              </a:ext>
            </a:extLst>
          </p:cNvPr>
          <p:cNvSpPr/>
          <p:nvPr/>
        </p:nvSpPr>
        <p:spPr>
          <a:xfrm>
            <a:off x="4610100" y="4593101"/>
            <a:ext cx="2207371" cy="5374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F51E63-4A1D-41B0-8C16-1BA6EBE12F3D}"/>
              </a:ext>
            </a:extLst>
          </p:cNvPr>
          <p:cNvSpPr txBox="1"/>
          <p:nvPr/>
        </p:nvSpPr>
        <p:spPr>
          <a:xfrm>
            <a:off x="4264607" y="1409533"/>
            <a:ext cx="322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Physical page number</a:t>
            </a:r>
            <a:endParaRPr lang="ko-KR" altLang="en-US" sz="20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E5E65BF-7A0F-4BB5-84CE-7B21B7C9499C}"/>
              </a:ext>
            </a:extLst>
          </p:cNvPr>
          <p:cNvSpPr txBox="1"/>
          <p:nvPr/>
        </p:nvSpPr>
        <p:spPr>
          <a:xfrm>
            <a:off x="2844560" y="1977072"/>
            <a:ext cx="1521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0x00000</a:t>
            </a:r>
            <a:endParaRPr lang="ko-KR" altLang="en-US" sz="24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B15FC1-FEC3-42B0-8264-28CEFDA09B47}"/>
              </a:ext>
            </a:extLst>
          </p:cNvPr>
          <p:cNvSpPr txBox="1"/>
          <p:nvPr/>
        </p:nvSpPr>
        <p:spPr>
          <a:xfrm>
            <a:off x="2844560" y="2600097"/>
            <a:ext cx="1521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0x00001</a:t>
            </a:r>
            <a:endParaRPr lang="ko-KR" altLang="en-US" sz="24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FA5CC4-EDC2-403B-AEE8-857637BE5DC8}"/>
              </a:ext>
            </a:extLst>
          </p:cNvPr>
          <p:cNvSpPr txBox="1"/>
          <p:nvPr/>
        </p:nvSpPr>
        <p:spPr>
          <a:xfrm>
            <a:off x="2844560" y="3146922"/>
            <a:ext cx="1521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0x00002</a:t>
            </a:r>
            <a:endParaRPr lang="ko-KR" altLang="en-US" sz="24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0582CB-64AB-4A62-A058-EA5BFE33332F}"/>
              </a:ext>
            </a:extLst>
          </p:cNvPr>
          <p:cNvSpPr txBox="1"/>
          <p:nvPr/>
        </p:nvSpPr>
        <p:spPr>
          <a:xfrm>
            <a:off x="2858750" y="3705204"/>
            <a:ext cx="1521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0x00003</a:t>
            </a:r>
            <a:endParaRPr lang="ko-KR" altLang="en-US" sz="24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BCB191-B2A4-465D-8693-83604F87C123}"/>
              </a:ext>
            </a:extLst>
          </p:cNvPr>
          <p:cNvSpPr txBox="1"/>
          <p:nvPr/>
        </p:nvSpPr>
        <p:spPr>
          <a:xfrm>
            <a:off x="2915542" y="4593101"/>
            <a:ext cx="1521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0xfffff</a:t>
            </a:r>
            <a:endParaRPr lang="ko-KR" altLang="en-US" sz="24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3052551-AA11-4FF7-A196-14B6C66F9ADA}"/>
              </a:ext>
            </a:extLst>
          </p:cNvPr>
          <p:cNvSpPr txBox="1"/>
          <p:nvPr/>
        </p:nvSpPr>
        <p:spPr>
          <a:xfrm>
            <a:off x="5167201" y="1962282"/>
            <a:ext cx="1521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DISK</a:t>
            </a:r>
            <a:endParaRPr lang="ko-KR" altLang="en-US" sz="24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D4B994-17B4-4273-96A1-18385C419CE9}"/>
              </a:ext>
            </a:extLst>
          </p:cNvPr>
          <p:cNvSpPr txBox="1"/>
          <p:nvPr/>
        </p:nvSpPr>
        <p:spPr>
          <a:xfrm>
            <a:off x="5002101" y="2519795"/>
            <a:ext cx="1521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0x0003</a:t>
            </a:r>
            <a:endParaRPr lang="ko-KR" altLang="en-US" sz="24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8FAE13A-84AB-49E0-9253-0B5C14D83542}"/>
              </a:ext>
            </a:extLst>
          </p:cNvPr>
          <p:cNvSpPr txBox="1"/>
          <p:nvPr/>
        </p:nvSpPr>
        <p:spPr>
          <a:xfrm>
            <a:off x="3619656" y="6451213"/>
            <a:ext cx="2786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Physical page number</a:t>
            </a:r>
            <a:endParaRPr lang="ko-KR" altLang="en-US" sz="20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B6690EE-6BB3-4275-AB31-8C697C4E3161}"/>
              </a:ext>
            </a:extLst>
          </p:cNvPr>
          <p:cNvSpPr/>
          <p:nvPr/>
        </p:nvSpPr>
        <p:spPr>
          <a:xfrm>
            <a:off x="10346124" y="-793695"/>
            <a:ext cx="3509576" cy="564980"/>
          </a:xfrm>
          <a:prstGeom prst="rect">
            <a:avLst/>
          </a:prstGeom>
          <a:solidFill>
            <a:srgbClr val="91C600"/>
          </a:solidFill>
          <a:ln w="38100">
            <a:solidFill>
              <a:srgbClr val="77A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DAF3DC3-3853-45A1-B458-70AEE80508AA}"/>
              </a:ext>
            </a:extLst>
          </p:cNvPr>
          <p:cNvCxnSpPr>
            <a:cxnSpLocks/>
          </p:cNvCxnSpPr>
          <p:nvPr/>
        </p:nvCxnSpPr>
        <p:spPr>
          <a:xfrm>
            <a:off x="6406381" y="5858354"/>
            <a:ext cx="0" cy="564980"/>
          </a:xfrm>
          <a:prstGeom prst="line">
            <a:avLst/>
          </a:prstGeom>
          <a:ln w="38100">
            <a:solidFill>
              <a:srgbClr val="77A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6C6A07E-00D3-466B-87B0-58D125F8592F}"/>
              </a:ext>
            </a:extLst>
          </p:cNvPr>
          <p:cNvSpPr txBox="1"/>
          <p:nvPr/>
        </p:nvSpPr>
        <p:spPr>
          <a:xfrm>
            <a:off x="6572365" y="6465105"/>
            <a:ext cx="1678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Page Offset</a:t>
            </a:r>
            <a:endParaRPr lang="ko-KR" altLang="en-US" sz="20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FDE681E-2600-4437-8433-4F6E6DCCEAC2}"/>
              </a:ext>
            </a:extLst>
          </p:cNvPr>
          <p:cNvSpPr txBox="1"/>
          <p:nvPr/>
        </p:nvSpPr>
        <p:spPr>
          <a:xfrm>
            <a:off x="5014801" y="3116973"/>
            <a:ext cx="1521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0x0010</a:t>
            </a:r>
            <a:endParaRPr lang="ko-KR" altLang="en-US" sz="24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22946A8-70F1-423F-BD22-A6680CD4FD3B}"/>
              </a:ext>
            </a:extLst>
          </p:cNvPr>
          <p:cNvSpPr txBox="1"/>
          <p:nvPr/>
        </p:nvSpPr>
        <p:spPr>
          <a:xfrm>
            <a:off x="5027501" y="3700073"/>
            <a:ext cx="1521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0x0020</a:t>
            </a:r>
            <a:endParaRPr lang="ko-KR" altLang="en-US" sz="24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6A8AF19-6D65-4A49-9574-D35D38342760}"/>
              </a:ext>
            </a:extLst>
          </p:cNvPr>
          <p:cNvSpPr txBox="1"/>
          <p:nvPr/>
        </p:nvSpPr>
        <p:spPr>
          <a:xfrm>
            <a:off x="5052901" y="4630608"/>
            <a:ext cx="1521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0x00f6</a:t>
            </a:r>
            <a:endParaRPr lang="ko-KR" altLang="en-US" sz="24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23065A5-4B16-4B21-B940-347028627E84}"/>
              </a:ext>
            </a:extLst>
          </p:cNvPr>
          <p:cNvCxnSpPr>
            <a:cxnSpLocks/>
          </p:cNvCxnSpPr>
          <p:nvPr/>
        </p:nvCxnSpPr>
        <p:spPr>
          <a:xfrm>
            <a:off x="6096000" y="363153"/>
            <a:ext cx="0" cy="564980"/>
          </a:xfrm>
          <a:prstGeom prst="line">
            <a:avLst/>
          </a:prstGeom>
          <a:ln w="38100">
            <a:solidFill>
              <a:srgbClr val="3A7B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1458CEE-68BD-42D0-B19F-C9109EC17A60}"/>
              </a:ext>
            </a:extLst>
          </p:cNvPr>
          <p:cNvSpPr txBox="1"/>
          <p:nvPr/>
        </p:nvSpPr>
        <p:spPr>
          <a:xfrm>
            <a:off x="3395995" y="-49060"/>
            <a:ext cx="2786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Virtual page nubmer</a:t>
            </a:r>
            <a:endParaRPr lang="ko-KR" altLang="en-US" sz="20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F2605FC-E08F-4232-905F-25C48FE2A324}"/>
              </a:ext>
            </a:extLst>
          </p:cNvPr>
          <p:cNvSpPr txBox="1"/>
          <p:nvPr/>
        </p:nvSpPr>
        <p:spPr>
          <a:xfrm>
            <a:off x="6294518" y="-49060"/>
            <a:ext cx="2786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Page offset</a:t>
            </a:r>
            <a:endParaRPr lang="ko-KR" altLang="en-US" sz="20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F414390-47C2-460B-8851-5BA41BEB41A5}"/>
              </a:ext>
            </a:extLst>
          </p:cNvPr>
          <p:cNvSpPr txBox="1"/>
          <p:nvPr/>
        </p:nvSpPr>
        <p:spPr>
          <a:xfrm>
            <a:off x="3164884" y="4161738"/>
            <a:ext cx="760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…</a:t>
            </a:r>
            <a:endParaRPr lang="ko-KR" altLang="en-US" sz="24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B93E490-E923-4410-BDCA-D55C06EC1CB9}"/>
              </a:ext>
            </a:extLst>
          </p:cNvPr>
          <p:cNvSpPr txBox="1"/>
          <p:nvPr/>
        </p:nvSpPr>
        <p:spPr>
          <a:xfrm>
            <a:off x="5321696" y="4172618"/>
            <a:ext cx="760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…</a:t>
            </a:r>
            <a:endParaRPr lang="ko-KR" altLang="en-US" sz="24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2056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>
            <a:extLst>
              <a:ext uri="{FF2B5EF4-FFF2-40B4-BE49-F238E27FC236}">
                <a16:creationId xmlns:a16="http://schemas.microsoft.com/office/drawing/2014/main" id="{2C0ABEC3-8D32-4127-8357-624A68C6F071}"/>
              </a:ext>
            </a:extLst>
          </p:cNvPr>
          <p:cNvSpPr/>
          <p:nvPr/>
        </p:nvSpPr>
        <p:spPr>
          <a:xfrm>
            <a:off x="-417987" y="6705269"/>
            <a:ext cx="12872665" cy="10911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903FB5F-F4FF-4393-96A4-0184A0110F2B}"/>
              </a:ext>
            </a:extLst>
          </p:cNvPr>
          <p:cNvSpPr/>
          <p:nvPr/>
        </p:nvSpPr>
        <p:spPr>
          <a:xfrm>
            <a:off x="-388566" y="-890966"/>
            <a:ext cx="12872665" cy="10911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DDF2E6-51B7-46C0-90EF-255EDC30CF45}"/>
              </a:ext>
            </a:extLst>
          </p:cNvPr>
          <p:cNvSpPr txBox="1"/>
          <p:nvPr/>
        </p:nvSpPr>
        <p:spPr>
          <a:xfrm>
            <a:off x="697398" y="408343"/>
            <a:ext cx="32283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Virtual Address</a:t>
            </a:r>
            <a:endParaRPr lang="ko-KR" altLang="en-US" sz="22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0E61AD-58A4-4195-A10A-789F2A2FB577}"/>
              </a:ext>
            </a:extLst>
          </p:cNvPr>
          <p:cNvSpPr txBox="1"/>
          <p:nvPr/>
        </p:nvSpPr>
        <p:spPr>
          <a:xfrm>
            <a:off x="561586" y="3131870"/>
            <a:ext cx="21001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Page Table</a:t>
            </a:r>
            <a:endParaRPr lang="ko-KR" altLang="en-US" sz="22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5811D5-8A42-497B-812B-910DA47B168C}"/>
              </a:ext>
            </a:extLst>
          </p:cNvPr>
          <p:cNvSpPr txBox="1"/>
          <p:nvPr/>
        </p:nvSpPr>
        <p:spPr>
          <a:xfrm>
            <a:off x="561586" y="5911543"/>
            <a:ext cx="32283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Physical Address</a:t>
            </a:r>
            <a:endParaRPr lang="ko-KR" altLang="en-US" sz="22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A23D434-6F0A-4F9E-A96F-CA5F010AC7B8}"/>
              </a:ext>
            </a:extLst>
          </p:cNvPr>
          <p:cNvSpPr/>
          <p:nvPr/>
        </p:nvSpPr>
        <p:spPr>
          <a:xfrm>
            <a:off x="3155496" y="363153"/>
            <a:ext cx="4782003" cy="564980"/>
          </a:xfrm>
          <a:prstGeom prst="rect">
            <a:avLst/>
          </a:prstGeom>
          <a:solidFill>
            <a:srgbClr val="6394E3"/>
          </a:solidFill>
          <a:ln w="38100">
            <a:solidFill>
              <a:srgbClr val="3A7B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9643AD-3356-4D7E-8C36-B4FB1909936E}"/>
              </a:ext>
            </a:extLst>
          </p:cNvPr>
          <p:cNvSpPr/>
          <p:nvPr/>
        </p:nvSpPr>
        <p:spPr>
          <a:xfrm>
            <a:off x="2742795" y="1346200"/>
            <a:ext cx="4305704" cy="4038601"/>
          </a:xfrm>
          <a:prstGeom prst="rect">
            <a:avLst/>
          </a:prstGeom>
          <a:solidFill>
            <a:srgbClr val="F6D445"/>
          </a:solidFill>
          <a:ln w="38100">
            <a:solidFill>
              <a:srgbClr val="E0A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DBC20C0-F08D-4331-A0A1-0166C82B05BB}"/>
              </a:ext>
            </a:extLst>
          </p:cNvPr>
          <p:cNvSpPr/>
          <p:nvPr/>
        </p:nvSpPr>
        <p:spPr>
          <a:xfrm>
            <a:off x="4427923" y="5858354"/>
            <a:ext cx="3509576" cy="564980"/>
          </a:xfrm>
          <a:prstGeom prst="rect">
            <a:avLst/>
          </a:prstGeom>
          <a:solidFill>
            <a:srgbClr val="91C600"/>
          </a:solidFill>
          <a:ln w="38100">
            <a:solidFill>
              <a:srgbClr val="77A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D29222-7127-4CA0-9498-1B58D141E63B}"/>
              </a:ext>
            </a:extLst>
          </p:cNvPr>
          <p:cNvSpPr txBox="1"/>
          <p:nvPr/>
        </p:nvSpPr>
        <p:spPr>
          <a:xfrm>
            <a:off x="4124806" y="451104"/>
            <a:ext cx="12023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20 bits</a:t>
            </a:r>
            <a:endParaRPr lang="ko-KR" altLang="en-US" sz="220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5AF3EA-B2C3-4D68-9D02-3320952C7102}"/>
              </a:ext>
            </a:extLst>
          </p:cNvPr>
          <p:cNvSpPr txBox="1"/>
          <p:nvPr/>
        </p:nvSpPr>
        <p:spPr>
          <a:xfrm>
            <a:off x="6485488" y="467482"/>
            <a:ext cx="12023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12 bits</a:t>
            </a:r>
            <a:endParaRPr lang="ko-KR" altLang="en-US" sz="220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F10987-D574-4563-8E13-CB0ACF8C05FF}"/>
              </a:ext>
            </a:extLst>
          </p:cNvPr>
          <p:cNvSpPr txBox="1"/>
          <p:nvPr/>
        </p:nvSpPr>
        <p:spPr>
          <a:xfrm>
            <a:off x="4945303" y="5941647"/>
            <a:ext cx="12023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16 bits</a:t>
            </a:r>
            <a:endParaRPr lang="ko-KR" altLang="en-US" sz="220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0407EE-09D5-49AD-A086-B8F95D40528D}"/>
              </a:ext>
            </a:extLst>
          </p:cNvPr>
          <p:cNvSpPr txBox="1"/>
          <p:nvPr/>
        </p:nvSpPr>
        <p:spPr>
          <a:xfrm>
            <a:off x="6665071" y="5954347"/>
            <a:ext cx="12023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12 bits</a:t>
            </a:r>
            <a:endParaRPr lang="ko-KR" altLang="en-US" sz="220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066CC3D-4268-424A-9AB3-173FBDB94336}"/>
              </a:ext>
            </a:extLst>
          </p:cNvPr>
          <p:cNvSpPr/>
          <p:nvPr/>
        </p:nvSpPr>
        <p:spPr>
          <a:xfrm>
            <a:off x="4610100" y="1849456"/>
            <a:ext cx="2207371" cy="22895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9A0FDF3-6B68-4A7D-A248-F8674E00A708}"/>
              </a:ext>
            </a:extLst>
          </p:cNvPr>
          <p:cNvSpPr/>
          <p:nvPr/>
        </p:nvSpPr>
        <p:spPr>
          <a:xfrm>
            <a:off x="4610100" y="3648446"/>
            <a:ext cx="2207371" cy="54517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F6D38FC-87C5-475C-9700-141A52B1A8BF}"/>
              </a:ext>
            </a:extLst>
          </p:cNvPr>
          <p:cNvSpPr/>
          <p:nvPr/>
        </p:nvSpPr>
        <p:spPr>
          <a:xfrm>
            <a:off x="4610100" y="3048725"/>
            <a:ext cx="2207371" cy="59717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3AD609F-7195-429E-9CC0-6091C26D7FB9}"/>
              </a:ext>
            </a:extLst>
          </p:cNvPr>
          <p:cNvSpPr/>
          <p:nvPr/>
        </p:nvSpPr>
        <p:spPr>
          <a:xfrm>
            <a:off x="4610100" y="2484269"/>
            <a:ext cx="2207371" cy="564877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78CBA38-11EB-4468-8953-F44999BE0439}"/>
              </a:ext>
            </a:extLst>
          </p:cNvPr>
          <p:cNvSpPr/>
          <p:nvPr/>
        </p:nvSpPr>
        <p:spPr>
          <a:xfrm>
            <a:off x="4610100" y="4593101"/>
            <a:ext cx="2207371" cy="5374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F51E63-4A1D-41B0-8C16-1BA6EBE12F3D}"/>
              </a:ext>
            </a:extLst>
          </p:cNvPr>
          <p:cNvSpPr txBox="1"/>
          <p:nvPr/>
        </p:nvSpPr>
        <p:spPr>
          <a:xfrm>
            <a:off x="4264607" y="1409533"/>
            <a:ext cx="322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Physical page number</a:t>
            </a:r>
            <a:endParaRPr lang="ko-KR" altLang="en-US" sz="20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E5E65BF-7A0F-4BB5-84CE-7B21B7C9499C}"/>
              </a:ext>
            </a:extLst>
          </p:cNvPr>
          <p:cNvSpPr txBox="1"/>
          <p:nvPr/>
        </p:nvSpPr>
        <p:spPr>
          <a:xfrm>
            <a:off x="2844560" y="1977072"/>
            <a:ext cx="1521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0x00000</a:t>
            </a:r>
            <a:endParaRPr lang="ko-KR" altLang="en-US" sz="24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B15FC1-FEC3-42B0-8264-28CEFDA09B47}"/>
              </a:ext>
            </a:extLst>
          </p:cNvPr>
          <p:cNvSpPr txBox="1"/>
          <p:nvPr/>
        </p:nvSpPr>
        <p:spPr>
          <a:xfrm>
            <a:off x="2844560" y="2600097"/>
            <a:ext cx="1521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0x00001</a:t>
            </a:r>
            <a:endParaRPr lang="ko-KR" altLang="en-US" sz="24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FA5CC4-EDC2-403B-AEE8-857637BE5DC8}"/>
              </a:ext>
            </a:extLst>
          </p:cNvPr>
          <p:cNvSpPr txBox="1"/>
          <p:nvPr/>
        </p:nvSpPr>
        <p:spPr>
          <a:xfrm>
            <a:off x="2844560" y="3146922"/>
            <a:ext cx="1521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0x00002</a:t>
            </a:r>
            <a:endParaRPr lang="ko-KR" altLang="en-US" sz="24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0582CB-64AB-4A62-A058-EA5BFE33332F}"/>
              </a:ext>
            </a:extLst>
          </p:cNvPr>
          <p:cNvSpPr txBox="1"/>
          <p:nvPr/>
        </p:nvSpPr>
        <p:spPr>
          <a:xfrm>
            <a:off x="2858750" y="3705204"/>
            <a:ext cx="1521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0x00003</a:t>
            </a:r>
            <a:endParaRPr lang="ko-KR" altLang="en-US" sz="24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BCB191-B2A4-465D-8693-83604F87C123}"/>
              </a:ext>
            </a:extLst>
          </p:cNvPr>
          <p:cNvSpPr txBox="1"/>
          <p:nvPr/>
        </p:nvSpPr>
        <p:spPr>
          <a:xfrm>
            <a:off x="2915542" y="4593101"/>
            <a:ext cx="1521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0xfffff</a:t>
            </a:r>
            <a:endParaRPr lang="ko-KR" altLang="en-US" sz="24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3052551-AA11-4FF7-A196-14B6C66F9ADA}"/>
              </a:ext>
            </a:extLst>
          </p:cNvPr>
          <p:cNvSpPr txBox="1"/>
          <p:nvPr/>
        </p:nvSpPr>
        <p:spPr>
          <a:xfrm>
            <a:off x="5210743" y="1962282"/>
            <a:ext cx="1521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DISK</a:t>
            </a:r>
            <a:endParaRPr lang="ko-KR" altLang="en-US" sz="24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D4B994-17B4-4273-96A1-18385C419CE9}"/>
              </a:ext>
            </a:extLst>
          </p:cNvPr>
          <p:cNvSpPr txBox="1"/>
          <p:nvPr/>
        </p:nvSpPr>
        <p:spPr>
          <a:xfrm>
            <a:off x="5002101" y="2519795"/>
            <a:ext cx="1521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0x0003</a:t>
            </a:r>
            <a:endParaRPr lang="ko-KR" altLang="en-US" sz="24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8FAE13A-84AB-49E0-9253-0B5C14D83542}"/>
              </a:ext>
            </a:extLst>
          </p:cNvPr>
          <p:cNvSpPr txBox="1"/>
          <p:nvPr/>
        </p:nvSpPr>
        <p:spPr>
          <a:xfrm>
            <a:off x="3619656" y="6451213"/>
            <a:ext cx="2786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Physical page number</a:t>
            </a:r>
            <a:endParaRPr lang="ko-KR" altLang="en-US" sz="20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B6690EE-6BB3-4275-AB31-8C697C4E3161}"/>
              </a:ext>
            </a:extLst>
          </p:cNvPr>
          <p:cNvSpPr/>
          <p:nvPr/>
        </p:nvSpPr>
        <p:spPr>
          <a:xfrm>
            <a:off x="10346124" y="-793695"/>
            <a:ext cx="3509576" cy="564980"/>
          </a:xfrm>
          <a:prstGeom prst="rect">
            <a:avLst/>
          </a:prstGeom>
          <a:solidFill>
            <a:srgbClr val="91C600"/>
          </a:solidFill>
          <a:ln w="38100">
            <a:solidFill>
              <a:srgbClr val="77A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DAF3DC3-3853-45A1-B458-70AEE80508AA}"/>
              </a:ext>
            </a:extLst>
          </p:cNvPr>
          <p:cNvCxnSpPr>
            <a:cxnSpLocks/>
          </p:cNvCxnSpPr>
          <p:nvPr/>
        </p:nvCxnSpPr>
        <p:spPr>
          <a:xfrm>
            <a:off x="6406381" y="5858354"/>
            <a:ext cx="0" cy="564980"/>
          </a:xfrm>
          <a:prstGeom prst="line">
            <a:avLst/>
          </a:prstGeom>
          <a:ln w="38100">
            <a:solidFill>
              <a:srgbClr val="77A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6C6A07E-00D3-466B-87B0-58D125F8592F}"/>
              </a:ext>
            </a:extLst>
          </p:cNvPr>
          <p:cNvSpPr txBox="1"/>
          <p:nvPr/>
        </p:nvSpPr>
        <p:spPr>
          <a:xfrm>
            <a:off x="6572365" y="6465105"/>
            <a:ext cx="1678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Page Offset</a:t>
            </a:r>
            <a:endParaRPr lang="ko-KR" altLang="en-US" sz="20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FDE681E-2600-4437-8433-4F6E6DCCEAC2}"/>
              </a:ext>
            </a:extLst>
          </p:cNvPr>
          <p:cNvSpPr txBox="1"/>
          <p:nvPr/>
        </p:nvSpPr>
        <p:spPr>
          <a:xfrm>
            <a:off x="5014801" y="3116973"/>
            <a:ext cx="1521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0x0010</a:t>
            </a:r>
            <a:endParaRPr lang="ko-KR" altLang="en-US" sz="24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22946A8-70F1-423F-BD22-A6680CD4FD3B}"/>
              </a:ext>
            </a:extLst>
          </p:cNvPr>
          <p:cNvSpPr txBox="1"/>
          <p:nvPr/>
        </p:nvSpPr>
        <p:spPr>
          <a:xfrm>
            <a:off x="5027501" y="3700073"/>
            <a:ext cx="1521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0x0020</a:t>
            </a:r>
            <a:endParaRPr lang="ko-KR" altLang="en-US" sz="24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6A8AF19-6D65-4A49-9574-D35D38342760}"/>
              </a:ext>
            </a:extLst>
          </p:cNvPr>
          <p:cNvSpPr txBox="1"/>
          <p:nvPr/>
        </p:nvSpPr>
        <p:spPr>
          <a:xfrm>
            <a:off x="5052901" y="4630608"/>
            <a:ext cx="1521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0x00f6</a:t>
            </a:r>
            <a:endParaRPr lang="ko-KR" altLang="en-US" sz="24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23065A5-4B16-4B21-B940-347028627E84}"/>
              </a:ext>
            </a:extLst>
          </p:cNvPr>
          <p:cNvCxnSpPr>
            <a:cxnSpLocks/>
          </p:cNvCxnSpPr>
          <p:nvPr/>
        </p:nvCxnSpPr>
        <p:spPr>
          <a:xfrm>
            <a:off x="6096000" y="363153"/>
            <a:ext cx="0" cy="564980"/>
          </a:xfrm>
          <a:prstGeom prst="line">
            <a:avLst/>
          </a:prstGeom>
          <a:ln w="38100">
            <a:solidFill>
              <a:srgbClr val="3A7B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1458CEE-68BD-42D0-B19F-C9109EC17A60}"/>
              </a:ext>
            </a:extLst>
          </p:cNvPr>
          <p:cNvSpPr txBox="1"/>
          <p:nvPr/>
        </p:nvSpPr>
        <p:spPr>
          <a:xfrm>
            <a:off x="3395995" y="-49060"/>
            <a:ext cx="2786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Virtual page nubmer</a:t>
            </a:r>
            <a:endParaRPr lang="ko-KR" altLang="en-US" sz="20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F2605FC-E08F-4232-905F-25C48FE2A324}"/>
              </a:ext>
            </a:extLst>
          </p:cNvPr>
          <p:cNvSpPr txBox="1"/>
          <p:nvPr/>
        </p:nvSpPr>
        <p:spPr>
          <a:xfrm>
            <a:off x="6294518" y="-49060"/>
            <a:ext cx="2786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Page offset</a:t>
            </a:r>
            <a:endParaRPr lang="ko-KR" altLang="en-US" sz="20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F414390-47C2-460B-8851-5BA41BEB41A5}"/>
              </a:ext>
            </a:extLst>
          </p:cNvPr>
          <p:cNvSpPr txBox="1"/>
          <p:nvPr/>
        </p:nvSpPr>
        <p:spPr>
          <a:xfrm>
            <a:off x="3164884" y="4161738"/>
            <a:ext cx="760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…</a:t>
            </a:r>
            <a:endParaRPr lang="ko-KR" altLang="en-US" sz="24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B93E490-E923-4410-BDCA-D55C06EC1CB9}"/>
              </a:ext>
            </a:extLst>
          </p:cNvPr>
          <p:cNvSpPr txBox="1"/>
          <p:nvPr/>
        </p:nvSpPr>
        <p:spPr>
          <a:xfrm>
            <a:off x="5321696" y="4172618"/>
            <a:ext cx="760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…</a:t>
            </a:r>
            <a:endParaRPr lang="ko-KR" altLang="en-US" sz="24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A8CAB24-D162-44B3-BB53-3CE659368F72}"/>
              </a:ext>
            </a:extLst>
          </p:cNvPr>
          <p:cNvCxnSpPr>
            <a:cxnSpLocks/>
          </p:cNvCxnSpPr>
          <p:nvPr/>
        </p:nvCxnSpPr>
        <p:spPr>
          <a:xfrm>
            <a:off x="4610100" y="928133"/>
            <a:ext cx="0" cy="325495"/>
          </a:xfrm>
          <a:prstGeom prst="line">
            <a:avLst/>
          </a:prstGeom>
          <a:ln w="127000">
            <a:solidFill>
              <a:srgbClr val="CF3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B351E84-65A2-428A-B7B2-1EA5F54194B8}"/>
              </a:ext>
            </a:extLst>
          </p:cNvPr>
          <p:cNvCxnSpPr>
            <a:cxnSpLocks/>
          </p:cNvCxnSpPr>
          <p:nvPr/>
        </p:nvCxnSpPr>
        <p:spPr>
          <a:xfrm flipH="1">
            <a:off x="2286000" y="1193800"/>
            <a:ext cx="2324100" cy="0"/>
          </a:xfrm>
          <a:prstGeom prst="line">
            <a:avLst/>
          </a:prstGeom>
          <a:ln w="127000">
            <a:solidFill>
              <a:srgbClr val="CF3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CB0CFA5D-CA51-4621-979A-18FB69747CAA}"/>
              </a:ext>
            </a:extLst>
          </p:cNvPr>
          <p:cNvCxnSpPr>
            <a:cxnSpLocks/>
          </p:cNvCxnSpPr>
          <p:nvPr/>
        </p:nvCxnSpPr>
        <p:spPr>
          <a:xfrm>
            <a:off x="2286000" y="1129728"/>
            <a:ext cx="0" cy="1710000"/>
          </a:xfrm>
          <a:prstGeom prst="line">
            <a:avLst/>
          </a:prstGeom>
          <a:ln w="127000">
            <a:solidFill>
              <a:srgbClr val="CF3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22DD964-3121-4146-A53F-611591B913ED}"/>
              </a:ext>
            </a:extLst>
          </p:cNvPr>
          <p:cNvCxnSpPr>
            <a:cxnSpLocks/>
          </p:cNvCxnSpPr>
          <p:nvPr/>
        </p:nvCxnSpPr>
        <p:spPr>
          <a:xfrm flipV="1">
            <a:off x="2286000" y="2760752"/>
            <a:ext cx="2324100" cy="21094"/>
          </a:xfrm>
          <a:prstGeom prst="straightConnector1">
            <a:avLst/>
          </a:prstGeom>
          <a:ln w="127000">
            <a:solidFill>
              <a:srgbClr val="CF3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그림 49">
            <a:extLst>
              <a:ext uri="{FF2B5EF4-FFF2-40B4-BE49-F238E27FC236}">
                <a16:creationId xmlns:a16="http://schemas.microsoft.com/office/drawing/2014/main" id="{28D7627D-7F28-4898-B35C-1B5B01F4C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3044" y="1490999"/>
            <a:ext cx="5524500" cy="1895475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id="{90C23387-2C97-4E82-8B20-82F9C13AB0E9}"/>
              </a:ext>
            </a:extLst>
          </p:cNvPr>
          <p:cNvSpPr/>
          <p:nvPr/>
        </p:nvSpPr>
        <p:spPr>
          <a:xfrm>
            <a:off x="4610100" y="2482811"/>
            <a:ext cx="2207371" cy="564876"/>
          </a:xfrm>
          <a:prstGeom prst="rect">
            <a:avLst/>
          </a:prstGeom>
          <a:noFill/>
          <a:ln w="60325">
            <a:solidFill>
              <a:srgbClr val="CF3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6B8BB3DA-FB92-421D-8BC3-9104DC451ED1}"/>
              </a:ext>
            </a:extLst>
          </p:cNvPr>
          <p:cNvCxnSpPr>
            <a:cxnSpLocks/>
          </p:cNvCxnSpPr>
          <p:nvPr/>
        </p:nvCxnSpPr>
        <p:spPr>
          <a:xfrm>
            <a:off x="7687876" y="958076"/>
            <a:ext cx="0" cy="4900278"/>
          </a:xfrm>
          <a:prstGeom prst="straightConnector1">
            <a:avLst/>
          </a:prstGeom>
          <a:ln w="127000">
            <a:solidFill>
              <a:srgbClr val="CF3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2F02C95-8F17-42EB-93B1-F011BF1FAD43}"/>
              </a:ext>
            </a:extLst>
          </p:cNvPr>
          <p:cNvCxnSpPr>
            <a:cxnSpLocks/>
          </p:cNvCxnSpPr>
          <p:nvPr/>
        </p:nvCxnSpPr>
        <p:spPr>
          <a:xfrm>
            <a:off x="5713785" y="3035576"/>
            <a:ext cx="0" cy="2875967"/>
          </a:xfrm>
          <a:prstGeom prst="straightConnector1">
            <a:avLst/>
          </a:prstGeom>
          <a:ln w="127000">
            <a:solidFill>
              <a:srgbClr val="CF3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869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직사각형 73">
            <a:extLst>
              <a:ext uri="{FF2B5EF4-FFF2-40B4-BE49-F238E27FC236}">
                <a16:creationId xmlns:a16="http://schemas.microsoft.com/office/drawing/2014/main" id="{21E790AD-A4D4-4CC6-BECC-00B0CD58A74E}"/>
              </a:ext>
            </a:extLst>
          </p:cNvPr>
          <p:cNvSpPr/>
          <p:nvPr/>
        </p:nvSpPr>
        <p:spPr>
          <a:xfrm>
            <a:off x="-417987" y="6705269"/>
            <a:ext cx="12872665" cy="10911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8A36C06-5CB7-4F46-9868-E4563A7D8499}"/>
              </a:ext>
            </a:extLst>
          </p:cNvPr>
          <p:cNvSpPr/>
          <p:nvPr/>
        </p:nvSpPr>
        <p:spPr>
          <a:xfrm>
            <a:off x="-388566" y="-890966"/>
            <a:ext cx="12872665" cy="10911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DDF2E6-51B7-46C0-90EF-255EDC30CF45}"/>
              </a:ext>
            </a:extLst>
          </p:cNvPr>
          <p:cNvSpPr txBox="1"/>
          <p:nvPr/>
        </p:nvSpPr>
        <p:spPr>
          <a:xfrm>
            <a:off x="697398" y="408343"/>
            <a:ext cx="32283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Virtual Address</a:t>
            </a:r>
            <a:endParaRPr lang="ko-KR" altLang="en-US" sz="22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0E61AD-58A4-4195-A10A-789F2A2FB577}"/>
              </a:ext>
            </a:extLst>
          </p:cNvPr>
          <p:cNvSpPr txBox="1"/>
          <p:nvPr/>
        </p:nvSpPr>
        <p:spPr>
          <a:xfrm>
            <a:off x="561586" y="3131870"/>
            <a:ext cx="21001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Page Table</a:t>
            </a:r>
            <a:endParaRPr lang="ko-KR" altLang="en-US" sz="22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5811D5-8A42-497B-812B-910DA47B168C}"/>
              </a:ext>
            </a:extLst>
          </p:cNvPr>
          <p:cNvSpPr txBox="1"/>
          <p:nvPr/>
        </p:nvSpPr>
        <p:spPr>
          <a:xfrm>
            <a:off x="561586" y="5911543"/>
            <a:ext cx="32283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Physical Address</a:t>
            </a:r>
            <a:endParaRPr lang="ko-KR" altLang="en-US" sz="22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A23D434-6F0A-4F9E-A96F-CA5F010AC7B8}"/>
              </a:ext>
            </a:extLst>
          </p:cNvPr>
          <p:cNvSpPr/>
          <p:nvPr/>
        </p:nvSpPr>
        <p:spPr>
          <a:xfrm>
            <a:off x="3155496" y="363153"/>
            <a:ext cx="4782003" cy="564980"/>
          </a:xfrm>
          <a:prstGeom prst="rect">
            <a:avLst/>
          </a:prstGeom>
          <a:solidFill>
            <a:srgbClr val="6394E3"/>
          </a:solidFill>
          <a:ln w="38100">
            <a:solidFill>
              <a:srgbClr val="3A7B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9643AD-3356-4D7E-8C36-B4FB1909936E}"/>
              </a:ext>
            </a:extLst>
          </p:cNvPr>
          <p:cNvSpPr/>
          <p:nvPr/>
        </p:nvSpPr>
        <p:spPr>
          <a:xfrm>
            <a:off x="2742795" y="1346200"/>
            <a:ext cx="4305704" cy="4038601"/>
          </a:xfrm>
          <a:prstGeom prst="rect">
            <a:avLst/>
          </a:prstGeom>
          <a:solidFill>
            <a:srgbClr val="F6D445"/>
          </a:solidFill>
          <a:ln w="38100">
            <a:solidFill>
              <a:srgbClr val="E0A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DBC20C0-F08D-4331-A0A1-0166C82B05BB}"/>
              </a:ext>
            </a:extLst>
          </p:cNvPr>
          <p:cNvSpPr/>
          <p:nvPr/>
        </p:nvSpPr>
        <p:spPr>
          <a:xfrm>
            <a:off x="4427923" y="5858354"/>
            <a:ext cx="3509576" cy="564980"/>
          </a:xfrm>
          <a:prstGeom prst="rect">
            <a:avLst/>
          </a:prstGeom>
          <a:solidFill>
            <a:srgbClr val="91C600"/>
          </a:solidFill>
          <a:ln w="38100">
            <a:solidFill>
              <a:srgbClr val="77A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D29222-7127-4CA0-9498-1B58D141E63B}"/>
              </a:ext>
            </a:extLst>
          </p:cNvPr>
          <p:cNvSpPr txBox="1"/>
          <p:nvPr/>
        </p:nvSpPr>
        <p:spPr>
          <a:xfrm>
            <a:off x="3990018" y="452568"/>
            <a:ext cx="16518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0x00003</a:t>
            </a:r>
            <a:endParaRPr lang="ko-KR" altLang="en-US" sz="220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5AF3EA-B2C3-4D68-9D02-3320952C7102}"/>
              </a:ext>
            </a:extLst>
          </p:cNvPr>
          <p:cNvSpPr txBox="1"/>
          <p:nvPr/>
        </p:nvSpPr>
        <p:spPr>
          <a:xfrm>
            <a:off x="6523913" y="451104"/>
            <a:ext cx="12023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0x204</a:t>
            </a:r>
            <a:endParaRPr lang="ko-KR" altLang="en-US" sz="220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F10987-D574-4563-8E13-CB0ACF8C05FF}"/>
              </a:ext>
            </a:extLst>
          </p:cNvPr>
          <p:cNvSpPr txBox="1"/>
          <p:nvPr/>
        </p:nvSpPr>
        <p:spPr>
          <a:xfrm>
            <a:off x="4815958" y="5943241"/>
            <a:ext cx="12023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0x0020</a:t>
            </a:r>
            <a:endParaRPr lang="ko-KR" altLang="en-US" sz="220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0407EE-09D5-49AD-A086-B8F95D40528D}"/>
              </a:ext>
            </a:extLst>
          </p:cNvPr>
          <p:cNvSpPr txBox="1"/>
          <p:nvPr/>
        </p:nvSpPr>
        <p:spPr>
          <a:xfrm>
            <a:off x="6689013" y="5961495"/>
            <a:ext cx="12023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0x204</a:t>
            </a:r>
            <a:endParaRPr lang="ko-KR" altLang="en-US" sz="220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066CC3D-4268-424A-9AB3-173FBDB94336}"/>
              </a:ext>
            </a:extLst>
          </p:cNvPr>
          <p:cNvSpPr/>
          <p:nvPr/>
        </p:nvSpPr>
        <p:spPr>
          <a:xfrm>
            <a:off x="4610100" y="1849456"/>
            <a:ext cx="2207371" cy="22895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9A0FDF3-6B68-4A7D-A248-F8674E00A708}"/>
              </a:ext>
            </a:extLst>
          </p:cNvPr>
          <p:cNvSpPr/>
          <p:nvPr/>
        </p:nvSpPr>
        <p:spPr>
          <a:xfrm>
            <a:off x="4610100" y="3648446"/>
            <a:ext cx="2207371" cy="54517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F6D38FC-87C5-475C-9700-141A52B1A8BF}"/>
              </a:ext>
            </a:extLst>
          </p:cNvPr>
          <p:cNvSpPr/>
          <p:nvPr/>
        </p:nvSpPr>
        <p:spPr>
          <a:xfrm>
            <a:off x="4610100" y="3048725"/>
            <a:ext cx="2207371" cy="59717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3AD609F-7195-429E-9CC0-6091C26D7FB9}"/>
              </a:ext>
            </a:extLst>
          </p:cNvPr>
          <p:cNvSpPr/>
          <p:nvPr/>
        </p:nvSpPr>
        <p:spPr>
          <a:xfrm>
            <a:off x="4610100" y="2451969"/>
            <a:ext cx="2207371" cy="59717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78CBA38-11EB-4468-8953-F44999BE0439}"/>
              </a:ext>
            </a:extLst>
          </p:cNvPr>
          <p:cNvSpPr/>
          <p:nvPr/>
        </p:nvSpPr>
        <p:spPr>
          <a:xfrm>
            <a:off x="4610100" y="4593101"/>
            <a:ext cx="2207371" cy="5374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F51E63-4A1D-41B0-8C16-1BA6EBE12F3D}"/>
              </a:ext>
            </a:extLst>
          </p:cNvPr>
          <p:cNvSpPr txBox="1"/>
          <p:nvPr/>
        </p:nvSpPr>
        <p:spPr>
          <a:xfrm>
            <a:off x="4264607" y="1409533"/>
            <a:ext cx="322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Physical page number</a:t>
            </a:r>
            <a:endParaRPr lang="ko-KR" altLang="en-US" sz="20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E5E65BF-7A0F-4BB5-84CE-7B21B7C9499C}"/>
              </a:ext>
            </a:extLst>
          </p:cNvPr>
          <p:cNvSpPr txBox="1"/>
          <p:nvPr/>
        </p:nvSpPr>
        <p:spPr>
          <a:xfrm>
            <a:off x="2844560" y="1977072"/>
            <a:ext cx="1521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0x00000</a:t>
            </a:r>
            <a:endParaRPr lang="ko-KR" altLang="en-US" sz="24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B15FC1-FEC3-42B0-8264-28CEFDA09B47}"/>
              </a:ext>
            </a:extLst>
          </p:cNvPr>
          <p:cNvSpPr txBox="1"/>
          <p:nvPr/>
        </p:nvSpPr>
        <p:spPr>
          <a:xfrm>
            <a:off x="2844560" y="2600097"/>
            <a:ext cx="1521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0x00001</a:t>
            </a:r>
            <a:endParaRPr lang="ko-KR" altLang="en-US" sz="24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FA5CC4-EDC2-403B-AEE8-857637BE5DC8}"/>
              </a:ext>
            </a:extLst>
          </p:cNvPr>
          <p:cNvSpPr txBox="1"/>
          <p:nvPr/>
        </p:nvSpPr>
        <p:spPr>
          <a:xfrm>
            <a:off x="2844560" y="3146922"/>
            <a:ext cx="1521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0x00002</a:t>
            </a:r>
            <a:endParaRPr lang="ko-KR" altLang="en-US" sz="24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0582CB-64AB-4A62-A058-EA5BFE33332F}"/>
              </a:ext>
            </a:extLst>
          </p:cNvPr>
          <p:cNvSpPr txBox="1"/>
          <p:nvPr/>
        </p:nvSpPr>
        <p:spPr>
          <a:xfrm>
            <a:off x="2858750" y="3705204"/>
            <a:ext cx="1521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0x00003</a:t>
            </a:r>
            <a:endParaRPr lang="ko-KR" altLang="en-US" sz="24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BCB191-B2A4-465D-8693-83604F87C123}"/>
              </a:ext>
            </a:extLst>
          </p:cNvPr>
          <p:cNvSpPr txBox="1"/>
          <p:nvPr/>
        </p:nvSpPr>
        <p:spPr>
          <a:xfrm>
            <a:off x="2915542" y="4593101"/>
            <a:ext cx="1521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0xfffff</a:t>
            </a:r>
            <a:endParaRPr lang="ko-KR" altLang="en-US" sz="24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3052551-AA11-4FF7-A196-14B6C66F9ADA}"/>
              </a:ext>
            </a:extLst>
          </p:cNvPr>
          <p:cNvSpPr txBox="1"/>
          <p:nvPr/>
        </p:nvSpPr>
        <p:spPr>
          <a:xfrm>
            <a:off x="5167201" y="1962282"/>
            <a:ext cx="1521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DISK</a:t>
            </a:r>
            <a:endParaRPr lang="ko-KR" altLang="en-US" sz="24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D4B994-17B4-4273-96A1-18385C419CE9}"/>
              </a:ext>
            </a:extLst>
          </p:cNvPr>
          <p:cNvSpPr txBox="1"/>
          <p:nvPr/>
        </p:nvSpPr>
        <p:spPr>
          <a:xfrm>
            <a:off x="5002101" y="2519795"/>
            <a:ext cx="1521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0x0003</a:t>
            </a:r>
            <a:endParaRPr lang="ko-KR" altLang="en-US" sz="24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8FAE13A-84AB-49E0-9253-0B5C14D83542}"/>
              </a:ext>
            </a:extLst>
          </p:cNvPr>
          <p:cNvSpPr txBox="1"/>
          <p:nvPr/>
        </p:nvSpPr>
        <p:spPr>
          <a:xfrm>
            <a:off x="3619656" y="6451213"/>
            <a:ext cx="2786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Physical page number</a:t>
            </a:r>
            <a:endParaRPr lang="ko-KR" altLang="en-US" sz="20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DAF3DC3-3853-45A1-B458-70AEE80508AA}"/>
              </a:ext>
            </a:extLst>
          </p:cNvPr>
          <p:cNvCxnSpPr>
            <a:cxnSpLocks/>
          </p:cNvCxnSpPr>
          <p:nvPr/>
        </p:nvCxnSpPr>
        <p:spPr>
          <a:xfrm>
            <a:off x="6406381" y="5858354"/>
            <a:ext cx="0" cy="564980"/>
          </a:xfrm>
          <a:prstGeom prst="line">
            <a:avLst/>
          </a:prstGeom>
          <a:ln w="38100">
            <a:solidFill>
              <a:srgbClr val="77A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6C6A07E-00D3-466B-87B0-58D125F8592F}"/>
              </a:ext>
            </a:extLst>
          </p:cNvPr>
          <p:cNvSpPr txBox="1"/>
          <p:nvPr/>
        </p:nvSpPr>
        <p:spPr>
          <a:xfrm>
            <a:off x="6572365" y="6465105"/>
            <a:ext cx="1678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Page Offset</a:t>
            </a:r>
            <a:endParaRPr lang="ko-KR" altLang="en-US" sz="20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FDE681E-2600-4437-8433-4F6E6DCCEAC2}"/>
              </a:ext>
            </a:extLst>
          </p:cNvPr>
          <p:cNvSpPr txBox="1"/>
          <p:nvPr/>
        </p:nvSpPr>
        <p:spPr>
          <a:xfrm>
            <a:off x="5014801" y="3116973"/>
            <a:ext cx="1521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0x0010</a:t>
            </a:r>
            <a:endParaRPr lang="ko-KR" altLang="en-US" sz="24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22946A8-70F1-423F-BD22-A6680CD4FD3B}"/>
              </a:ext>
            </a:extLst>
          </p:cNvPr>
          <p:cNvSpPr txBox="1"/>
          <p:nvPr/>
        </p:nvSpPr>
        <p:spPr>
          <a:xfrm>
            <a:off x="5027501" y="3700073"/>
            <a:ext cx="1521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0x0020</a:t>
            </a:r>
            <a:endParaRPr lang="ko-KR" altLang="en-US" sz="24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6A8AF19-6D65-4A49-9574-D35D38342760}"/>
              </a:ext>
            </a:extLst>
          </p:cNvPr>
          <p:cNvSpPr txBox="1"/>
          <p:nvPr/>
        </p:nvSpPr>
        <p:spPr>
          <a:xfrm>
            <a:off x="5052901" y="4630608"/>
            <a:ext cx="1521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0x00f6</a:t>
            </a:r>
            <a:endParaRPr lang="ko-KR" altLang="en-US" sz="24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23065A5-4B16-4B21-B940-347028627E84}"/>
              </a:ext>
            </a:extLst>
          </p:cNvPr>
          <p:cNvCxnSpPr>
            <a:cxnSpLocks/>
          </p:cNvCxnSpPr>
          <p:nvPr/>
        </p:nvCxnSpPr>
        <p:spPr>
          <a:xfrm>
            <a:off x="6096000" y="363153"/>
            <a:ext cx="0" cy="564980"/>
          </a:xfrm>
          <a:prstGeom prst="line">
            <a:avLst/>
          </a:prstGeom>
          <a:ln w="38100">
            <a:solidFill>
              <a:srgbClr val="3A7B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1458CEE-68BD-42D0-B19F-C9109EC17A60}"/>
              </a:ext>
            </a:extLst>
          </p:cNvPr>
          <p:cNvSpPr txBox="1"/>
          <p:nvPr/>
        </p:nvSpPr>
        <p:spPr>
          <a:xfrm>
            <a:off x="3395995" y="-49060"/>
            <a:ext cx="2786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Virtual page nubmer</a:t>
            </a:r>
            <a:endParaRPr lang="ko-KR" altLang="en-US" sz="20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F2605FC-E08F-4232-905F-25C48FE2A324}"/>
              </a:ext>
            </a:extLst>
          </p:cNvPr>
          <p:cNvSpPr txBox="1"/>
          <p:nvPr/>
        </p:nvSpPr>
        <p:spPr>
          <a:xfrm>
            <a:off x="6294518" y="-49060"/>
            <a:ext cx="2786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Page offset</a:t>
            </a:r>
            <a:endParaRPr lang="ko-KR" altLang="en-US" sz="20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F414390-47C2-460B-8851-5BA41BEB41A5}"/>
              </a:ext>
            </a:extLst>
          </p:cNvPr>
          <p:cNvSpPr txBox="1"/>
          <p:nvPr/>
        </p:nvSpPr>
        <p:spPr>
          <a:xfrm>
            <a:off x="3164884" y="4161738"/>
            <a:ext cx="760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…</a:t>
            </a:r>
            <a:endParaRPr lang="ko-KR" altLang="en-US" sz="24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B93E490-E923-4410-BDCA-D55C06EC1CB9}"/>
              </a:ext>
            </a:extLst>
          </p:cNvPr>
          <p:cNvSpPr txBox="1"/>
          <p:nvPr/>
        </p:nvSpPr>
        <p:spPr>
          <a:xfrm>
            <a:off x="5321696" y="4172618"/>
            <a:ext cx="760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…</a:t>
            </a:r>
            <a:endParaRPr lang="ko-KR" altLang="en-US" sz="240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15877DA6-D944-4A9C-904C-924FA718AF68}"/>
              </a:ext>
            </a:extLst>
          </p:cNvPr>
          <p:cNvCxnSpPr>
            <a:cxnSpLocks/>
          </p:cNvCxnSpPr>
          <p:nvPr/>
        </p:nvCxnSpPr>
        <p:spPr>
          <a:xfrm>
            <a:off x="4610100" y="928133"/>
            <a:ext cx="0" cy="325495"/>
          </a:xfrm>
          <a:prstGeom prst="line">
            <a:avLst/>
          </a:prstGeom>
          <a:ln w="127000">
            <a:solidFill>
              <a:srgbClr val="CF3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0FA2B1A6-DFA7-4887-9C9D-34A7EB4380B7}"/>
              </a:ext>
            </a:extLst>
          </p:cNvPr>
          <p:cNvCxnSpPr>
            <a:cxnSpLocks/>
          </p:cNvCxnSpPr>
          <p:nvPr/>
        </p:nvCxnSpPr>
        <p:spPr>
          <a:xfrm flipH="1">
            <a:off x="2286000" y="1193800"/>
            <a:ext cx="2324100" cy="0"/>
          </a:xfrm>
          <a:prstGeom prst="line">
            <a:avLst/>
          </a:prstGeom>
          <a:ln w="127000">
            <a:solidFill>
              <a:srgbClr val="CF3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85BD81C3-88C7-4598-8A53-7B77789916B1}"/>
              </a:ext>
            </a:extLst>
          </p:cNvPr>
          <p:cNvCxnSpPr>
            <a:cxnSpLocks/>
          </p:cNvCxnSpPr>
          <p:nvPr/>
        </p:nvCxnSpPr>
        <p:spPr>
          <a:xfrm flipH="1">
            <a:off x="2311594" y="1142097"/>
            <a:ext cx="26332" cy="2809354"/>
          </a:xfrm>
          <a:prstGeom prst="line">
            <a:avLst/>
          </a:prstGeom>
          <a:ln w="127000">
            <a:solidFill>
              <a:srgbClr val="CF3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8DE1D79B-64CB-45EE-98B2-59CE0A32AE63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2259671" y="3936037"/>
            <a:ext cx="599079" cy="6090"/>
          </a:xfrm>
          <a:prstGeom prst="straightConnector1">
            <a:avLst/>
          </a:prstGeom>
          <a:ln w="127000">
            <a:solidFill>
              <a:srgbClr val="CF3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AA43126-06B3-49BB-A611-FDF445AA5ED5}"/>
              </a:ext>
            </a:extLst>
          </p:cNvPr>
          <p:cNvSpPr/>
          <p:nvPr/>
        </p:nvSpPr>
        <p:spPr>
          <a:xfrm>
            <a:off x="4610100" y="3628742"/>
            <a:ext cx="2207371" cy="564876"/>
          </a:xfrm>
          <a:prstGeom prst="rect">
            <a:avLst/>
          </a:prstGeom>
          <a:noFill/>
          <a:ln w="60325">
            <a:solidFill>
              <a:srgbClr val="CF3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4D7D8C32-0845-4BF3-AE96-F03705C0EB08}"/>
              </a:ext>
            </a:extLst>
          </p:cNvPr>
          <p:cNvCxnSpPr>
            <a:cxnSpLocks/>
          </p:cNvCxnSpPr>
          <p:nvPr/>
        </p:nvCxnSpPr>
        <p:spPr>
          <a:xfrm>
            <a:off x="7492999" y="958076"/>
            <a:ext cx="0" cy="4900278"/>
          </a:xfrm>
          <a:prstGeom prst="straightConnector1">
            <a:avLst/>
          </a:prstGeom>
          <a:ln w="127000">
            <a:solidFill>
              <a:srgbClr val="CF3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F135E58-0397-42C1-BEC8-D1671BBCB0ED}"/>
              </a:ext>
            </a:extLst>
          </p:cNvPr>
          <p:cNvCxnSpPr>
            <a:cxnSpLocks/>
          </p:cNvCxnSpPr>
          <p:nvPr/>
        </p:nvCxnSpPr>
        <p:spPr>
          <a:xfrm>
            <a:off x="5815533" y="4193618"/>
            <a:ext cx="0" cy="1673780"/>
          </a:xfrm>
          <a:prstGeom prst="straightConnector1">
            <a:avLst/>
          </a:prstGeom>
          <a:ln w="127000">
            <a:solidFill>
              <a:srgbClr val="CF3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0AC34BE-388F-49EE-9E5E-9092DCC00287}"/>
              </a:ext>
            </a:extLst>
          </p:cNvPr>
          <p:cNvSpPr txBox="1"/>
          <p:nvPr/>
        </p:nvSpPr>
        <p:spPr>
          <a:xfrm>
            <a:off x="8763964" y="1279879"/>
            <a:ext cx="2497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0x0003204</a:t>
            </a:r>
            <a:endParaRPr lang="ko-KR" altLang="en-US" sz="3200" b="1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497FAFF-1B39-4700-9340-90B5768D7CF7}"/>
              </a:ext>
            </a:extLst>
          </p:cNvPr>
          <p:cNvSpPr/>
          <p:nvPr/>
        </p:nvSpPr>
        <p:spPr>
          <a:xfrm>
            <a:off x="10285085" y="1278688"/>
            <a:ext cx="1558972" cy="1186767"/>
          </a:xfrm>
          <a:prstGeom prst="rect">
            <a:avLst/>
          </a:prstGeom>
          <a:solidFill>
            <a:srgbClr val="CF3C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7D54EE4-08F6-4B0D-BF0F-BDB9C8FA500F}"/>
              </a:ext>
            </a:extLst>
          </p:cNvPr>
          <p:cNvSpPr/>
          <p:nvPr/>
        </p:nvSpPr>
        <p:spPr>
          <a:xfrm>
            <a:off x="7754747" y="1278109"/>
            <a:ext cx="2530338" cy="1200286"/>
          </a:xfrm>
          <a:prstGeom prst="rect">
            <a:avLst/>
          </a:prstGeom>
          <a:solidFill>
            <a:srgbClr val="3A7BE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C612603-A271-4CE1-B801-A1078FF9D791}"/>
              </a:ext>
            </a:extLst>
          </p:cNvPr>
          <p:cNvSpPr txBox="1"/>
          <p:nvPr/>
        </p:nvSpPr>
        <p:spPr>
          <a:xfrm>
            <a:off x="8801963" y="3116973"/>
            <a:ext cx="2497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0x0006204</a:t>
            </a:r>
            <a:endParaRPr lang="ko-KR" altLang="en-US" sz="3200" b="1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B5584F9-C262-4303-8E7B-F74ADA6D4017}"/>
              </a:ext>
            </a:extLst>
          </p:cNvPr>
          <p:cNvSpPr/>
          <p:nvPr/>
        </p:nvSpPr>
        <p:spPr>
          <a:xfrm>
            <a:off x="7754747" y="3146001"/>
            <a:ext cx="2583442" cy="1248354"/>
          </a:xfrm>
          <a:prstGeom prst="rect">
            <a:avLst/>
          </a:prstGeom>
          <a:solidFill>
            <a:srgbClr val="91C6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7876052-1C64-4BD9-BF6D-B92387C0991A}"/>
              </a:ext>
            </a:extLst>
          </p:cNvPr>
          <p:cNvSpPr/>
          <p:nvPr/>
        </p:nvSpPr>
        <p:spPr>
          <a:xfrm>
            <a:off x="10337242" y="3144570"/>
            <a:ext cx="1506807" cy="1262486"/>
          </a:xfrm>
          <a:prstGeom prst="rect">
            <a:avLst/>
          </a:prstGeom>
          <a:solidFill>
            <a:srgbClr val="CF3C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28A69EC-1D6E-451C-8671-4CC671D066AD}"/>
              </a:ext>
            </a:extLst>
          </p:cNvPr>
          <p:cNvSpPr txBox="1"/>
          <p:nvPr/>
        </p:nvSpPr>
        <p:spPr>
          <a:xfrm>
            <a:off x="3152119" y="363889"/>
            <a:ext cx="2786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31</a:t>
            </a:r>
            <a:endParaRPr lang="ko-KR" altLang="en-US" sz="160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31A8C14-AF33-4572-9B7C-320E2A1ADCF3}"/>
              </a:ext>
            </a:extLst>
          </p:cNvPr>
          <p:cNvSpPr txBox="1"/>
          <p:nvPr/>
        </p:nvSpPr>
        <p:spPr>
          <a:xfrm>
            <a:off x="5673121" y="388557"/>
            <a:ext cx="4805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12</a:t>
            </a:r>
            <a:endParaRPr lang="ko-KR" altLang="en-US" sz="160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0A8B30A-AAB6-4DC9-9D71-B189F98C9B68}"/>
              </a:ext>
            </a:extLst>
          </p:cNvPr>
          <p:cNvSpPr txBox="1"/>
          <p:nvPr/>
        </p:nvSpPr>
        <p:spPr>
          <a:xfrm>
            <a:off x="6121435" y="388100"/>
            <a:ext cx="4805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11</a:t>
            </a:r>
            <a:endParaRPr lang="ko-KR" altLang="en-US" sz="160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C643FD5-0C2F-4106-9CA2-EB6C79B154AD}"/>
              </a:ext>
            </a:extLst>
          </p:cNvPr>
          <p:cNvSpPr txBox="1"/>
          <p:nvPr/>
        </p:nvSpPr>
        <p:spPr>
          <a:xfrm>
            <a:off x="7645434" y="359071"/>
            <a:ext cx="4805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</a:t>
            </a:r>
            <a:endParaRPr lang="ko-KR" altLang="en-US" sz="160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3AF08EB-C699-4DFD-8E76-BC0A9B35E49C}"/>
              </a:ext>
            </a:extLst>
          </p:cNvPr>
          <p:cNvSpPr txBox="1"/>
          <p:nvPr/>
        </p:nvSpPr>
        <p:spPr>
          <a:xfrm>
            <a:off x="7411779" y="1885929"/>
            <a:ext cx="2917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/>
              <a:t>20 bits</a:t>
            </a:r>
          </a:p>
          <a:p>
            <a:pPr algn="r"/>
            <a:r>
              <a:rPr lang="en-US" altLang="ko-KR" b="1"/>
              <a:t>Virtual Page Number</a:t>
            </a:r>
            <a:endParaRPr lang="ko-KR" altLang="en-US" b="1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2DD65D1-3653-4408-9243-5B46DF2D173A}"/>
              </a:ext>
            </a:extLst>
          </p:cNvPr>
          <p:cNvSpPr txBox="1"/>
          <p:nvPr/>
        </p:nvSpPr>
        <p:spPr>
          <a:xfrm>
            <a:off x="10319038" y="1884738"/>
            <a:ext cx="2917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12 bits</a:t>
            </a:r>
          </a:p>
          <a:p>
            <a:r>
              <a:rPr lang="en-US" altLang="ko-KR" b="1"/>
              <a:t>Page offset</a:t>
            </a:r>
            <a:endParaRPr lang="ko-KR" altLang="en-US" b="1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C61E624-7452-4E87-8C13-B0F9A14862F0}"/>
              </a:ext>
            </a:extLst>
          </p:cNvPr>
          <p:cNvSpPr txBox="1"/>
          <p:nvPr/>
        </p:nvSpPr>
        <p:spPr>
          <a:xfrm>
            <a:off x="7438865" y="3748024"/>
            <a:ext cx="2917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/>
              <a:t>16 bits</a:t>
            </a:r>
          </a:p>
          <a:p>
            <a:pPr algn="r"/>
            <a:r>
              <a:rPr lang="en-US" altLang="ko-KR" b="1"/>
              <a:t>Physical Page Number</a:t>
            </a:r>
            <a:endParaRPr lang="ko-KR" altLang="en-US" b="1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336E926-FA52-4203-B599-7A92C4CA136C}"/>
              </a:ext>
            </a:extLst>
          </p:cNvPr>
          <p:cNvSpPr txBox="1"/>
          <p:nvPr/>
        </p:nvSpPr>
        <p:spPr>
          <a:xfrm>
            <a:off x="10346124" y="3761347"/>
            <a:ext cx="2917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12 bits</a:t>
            </a:r>
          </a:p>
          <a:p>
            <a:r>
              <a:rPr lang="en-US" altLang="ko-KR" b="1"/>
              <a:t>Page offset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443318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9376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48478FE-68B2-48DB-BE2E-1842E1F04E45}"/>
              </a:ext>
            </a:extLst>
          </p:cNvPr>
          <p:cNvSpPr/>
          <p:nvPr/>
        </p:nvSpPr>
        <p:spPr>
          <a:xfrm>
            <a:off x="1447432" y="3105834"/>
            <a:ext cx="98886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>
                <a:latin typeface="Roboto"/>
              </a:rPr>
              <a:t>Virtual Memory: 2 Three problems with Memory</a:t>
            </a:r>
            <a:endParaRPr lang="en-US" altLang="ko-KR" sz="3600" b="0" i="0"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616844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4891A4D-E960-46E1-89FC-F586F79BD9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278754"/>
              </p:ext>
            </p:extLst>
          </p:nvPr>
        </p:nvGraphicFramePr>
        <p:xfrm>
          <a:off x="3878134" y="1253101"/>
          <a:ext cx="1400473" cy="4389120"/>
        </p:xfrm>
        <a:graphic>
          <a:graphicData uri="http://schemas.openxmlformats.org/drawingml/2006/table">
            <a:tbl>
              <a:tblPr>
                <a:solidFill>
                  <a:srgbClr val="3A7BE4"/>
                </a:solidFill>
                <a:tableStyleId>{5C22544A-7EE6-4342-B048-85BDC9FD1C3A}</a:tableStyleId>
              </a:tblPr>
              <a:tblGrid>
                <a:gridCol w="1400473">
                  <a:extLst>
                    <a:ext uri="{9D8B030D-6E8A-4147-A177-3AD203B41FA5}">
                      <a16:colId xmlns:a16="http://schemas.microsoft.com/office/drawing/2014/main" val="2909270313"/>
                    </a:ext>
                  </a:extLst>
                </a:gridCol>
              </a:tblGrid>
              <a:tr h="32723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rgbClr val="3A7B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A7B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A7B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A7B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C2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205603"/>
                  </a:ext>
                </a:extLst>
              </a:tr>
              <a:tr h="32723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rgbClr val="3A7B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A7B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A7B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A7B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C2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117564"/>
                  </a:ext>
                </a:extLst>
              </a:tr>
              <a:tr h="32723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rgbClr val="3A7B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A7B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A7B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A7B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C2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500872"/>
                  </a:ext>
                </a:extLst>
              </a:tr>
              <a:tr h="32723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rgbClr val="3A7B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A7B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A7B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A7B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C2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344613"/>
                  </a:ext>
                </a:extLst>
              </a:tr>
              <a:tr h="32723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rgbClr val="3A7B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A7B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A7B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A7B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C2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682302"/>
                  </a:ext>
                </a:extLst>
              </a:tr>
              <a:tr h="32723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rgbClr val="3A7B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A7B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A7B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A7B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C2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2927750"/>
                  </a:ext>
                </a:extLst>
              </a:tr>
              <a:tr h="32723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rgbClr val="3A7B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A7B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A7B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A7B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C2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1299531"/>
                  </a:ext>
                </a:extLst>
              </a:tr>
              <a:tr h="32723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rgbClr val="3A7B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A7B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A7B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A7B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C2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9428038"/>
                  </a:ext>
                </a:extLst>
              </a:tr>
              <a:tr h="32723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rgbClr val="3A7B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A7B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A7B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A7B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C2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314120"/>
                  </a:ext>
                </a:extLst>
              </a:tr>
              <a:tr h="32723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rgbClr val="3A7B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A7B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A7B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A7B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C2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538676"/>
                  </a:ext>
                </a:extLst>
              </a:tr>
              <a:tr h="32723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rgbClr val="3A7B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A7B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A7B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A7B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C2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874131"/>
                  </a:ext>
                </a:extLst>
              </a:tr>
              <a:tr h="32723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rgbClr val="3A7B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A7B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A7B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A7B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C2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289167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F0849DBF-821C-435C-9338-1DC8E2A9EC8A}"/>
              </a:ext>
            </a:extLst>
          </p:cNvPr>
          <p:cNvSpPr/>
          <p:nvPr/>
        </p:nvSpPr>
        <p:spPr>
          <a:xfrm>
            <a:off x="-1738119" y="1633956"/>
            <a:ext cx="1019175" cy="1019175"/>
          </a:xfrm>
          <a:prstGeom prst="rect">
            <a:avLst/>
          </a:prstGeom>
          <a:solidFill>
            <a:srgbClr val="A6C2EF"/>
          </a:solidFill>
          <a:ln>
            <a:solidFill>
              <a:srgbClr val="3A7B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83774A1-577F-439A-8157-4B939FF9B00C}"/>
              </a:ext>
            </a:extLst>
          </p:cNvPr>
          <p:cNvSpPr/>
          <p:nvPr/>
        </p:nvSpPr>
        <p:spPr>
          <a:xfrm>
            <a:off x="-1738119" y="2653131"/>
            <a:ext cx="1019175" cy="1019175"/>
          </a:xfrm>
          <a:prstGeom prst="rect">
            <a:avLst/>
          </a:prstGeom>
          <a:solidFill>
            <a:srgbClr val="3A7BE4"/>
          </a:solidFill>
          <a:ln>
            <a:solidFill>
              <a:srgbClr val="3A7B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E91D3C54-146F-4F59-A928-7B1EB79F83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079171"/>
              </p:ext>
            </p:extLst>
          </p:nvPr>
        </p:nvGraphicFramePr>
        <p:xfrm>
          <a:off x="6628662" y="1253101"/>
          <a:ext cx="1400473" cy="1097280"/>
        </p:xfrm>
        <a:graphic>
          <a:graphicData uri="http://schemas.openxmlformats.org/drawingml/2006/table">
            <a:tbl>
              <a:tblPr>
                <a:solidFill>
                  <a:srgbClr val="3A7BE4"/>
                </a:solidFill>
                <a:tableStyleId>{5C22544A-7EE6-4342-B048-85BDC9FD1C3A}</a:tableStyleId>
              </a:tblPr>
              <a:tblGrid>
                <a:gridCol w="1400473">
                  <a:extLst>
                    <a:ext uri="{9D8B030D-6E8A-4147-A177-3AD203B41FA5}">
                      <a16:colId xmlns:a16="http://schemas.microsoft.com/office/drawing/2014/main" val="2909270313"/>
                    </a:ext>
                  </a:extLst>
                </a:gridCol>
              </a:tblGrid>
              <a:tr h="32723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rgbClr val="77A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7A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7A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7A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205603"/>
                  </a:ext>
                </a:extLst>
              </a:tr>
              <a:tr h="32723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rgbClr val="77A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7A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7A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7A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117564"/>
                  </a:ext>
                </a:extLst>
              </a:tr>
              <a:tr h="32723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rgbClr val="77A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7A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7A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7A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500872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47AAD226-5B7D-40BF-9C06-60BF683B9A8A}"/>
              </a:ext>
            </a:extLst>
          </p:cNvPr>
          <p:cNvSpPr/>
          <p:nvPr/>
        </p:nvSpPr>
        <p:spPr>
          <a:xfrm>
            <a:off x="-1738120" y="3672306"/>
            <a:ext cx="1019175" cy="1019175"/>
          </a:xfrm>
          <a:prstGeom prst="rect">
            <a:avLst/>
          </a:prstGeom>
          <a:solidFill>
            <a:srgbClr val="91C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691F8BF-FC6F-47C1-AD6E-6A7834DA14C7}"/>
              </a:ext>
            </a:extLst>
          </p:cNvPr>
          <p:cNvSpPr/>
          <p:nvPr/>
        </p:nvSpPr>
        <p:spPr>
          <a:xfrm>
            <a:off x="-1738121" y="4691481"/>
            <a:ext cx="1019175" cy="1019175"/>
          </a:xfrm>
          <a:prstGeom prst="rect">
            <a:avLst/>
          </a:prstGeom>
          <a:solidFill>
            <a:srgbClr val="C2D6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047DA2-E386-4BC5-9C6E-FEC6D5E32B98}"/>
              </a:ext>
            </a:extLst>
          </p:cNvPr>
          <p:cNvSpPr txBox="1"/>
          <p:nvPr/>
        </p:nvSpPr>
        <p:spPr>
          <a:xfrm>
            <a:off x="3346626" y="467788"/>
            <a:ext cx="2463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32-bit program</a:t>
            </a:r>
          </a:p>
          <a:p>
            <a:pPr algn="ctr"/>
            <a:r>
              <a:rPr lang="en-US" altLang="ko-KR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address space(4GB)</a:t>
            </a:r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DF8982-143B-4EF4-94E2-FADEF29CFB88}"/>
              </a:ext>
            </a:extLst>
          </p:cNvPr>
          <p:cNvSpPr txBox="1"/>
          <p:nvPr/>
        </p:nvSpPr>
        <p:spPr>
          <a:xfrm>
            <a:off x="6037497" y="511330"/>
            <a:ext cx="2758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32-bit RAM address space(1GB)</a:t>
            </a:r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3A0B52E-FCA0-4471-878E-BE8D5C3B841C}"/>
              </a:ext>
            </a:extLst>
          </p:cNvPr>
          <p:cNvCxnSpPr/>
          <p:nvPr/>
        </p:nvCxnSpPr>
        <p:spPr>
          <a:xfrm>
            <a:off x="5278607" y="1451427"/>
            <a:ext cx="1350055" cy="0"/>
          </a:xfrm>
          <a:prstGeom prst="straightConnector1">
            <a:avLst/>
          </a:prstGeom>
          <a:ln w="38100">
            <a:solidFill>
              <a:srgbClr val="3A7BE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24915AA-C925-4589-BAAC-25DECBAE5416}"/>
              </a:ext>
            </a:extLst>
          </p:cNvPr>
          <p:cNvCxnSpPr/>
          <p:nvPr/>
        </p:nvCxnSpPr>
        <p:spPr>
          <a:xfrm>
            <a:off x="5278607" y="1801741"/>
            <a:ext cx="1350055" cy="0"/>
          </a:xfrm>
          <a:prstGeom prst="straightConnector1">
            <a:avLst/>
          </a:prstGeom>
          <a:ln w="38100">
            <a:solidFill>
              <a:srgbClr val="3A7BE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A7F3895-1E7B-4DB5-A33C-89787E882AA8}"/>
              </a:ext>
            </a:extLst>
          </p:cNvPr>
          <p:cNvCxnSpPr/>
          <p:nvPr/>
        </p:nvCxnSpPr>
        <p:spPr>
          <a:xfrm>
            <a:off x="5278607" y="2158057"/>
            <a:ext cx="1350055" cy="0"/>
          </a:xfrm>
          <a:prstGeom prst="straightConnector1">
            <a:avLst/>
          </a:prstGeom>
          <a:ln w="38100">
            <a:solidFill>
              <a:srgbClr val="3A7BE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2792D4A-EE0B-4166-BA9A-08FBDE90A58C}"/>
              </a:ext>
            </a:extLst>
          </p:cNvPr>
          <p:cNvCxnSpPr/>
          <p:nvPr/>
        </p:nvCxnSpPr>
        <p:spPr>
          <a:xfrm>
            <a:off x="5278607" y="2520914"/>
            <a:ext cx="1350055" cy="0"/>
          </a:xfrm>
          <a:prstGeom prst="straightConnector1">
            <a:avLst/>
          </a:prstGeom>
          <a:ln w="38100">
            <a:solidFill>
              <a:srgbClr val="3A7BE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십자형 21">
            <a:extLst>
              <a:ext uri="{FF2B5EF4-FFF2-40B4-BE49-F238E27FC236}">
                <a16:creationId xmlns:a16="http://schemas.microsoft.com/office/drawing/2014/main" id="{8BB3CADD-57B4-44BF-86EB-B855872D1644}"/>
              </a:ext>
            </a:extLst>
          </p:cNvPr>
          <p:cNvSpPr/>
          <p:nvPr/>
        </p:nvSpPr>
        <p:spPr>
          <a:xfrm rot="18793408">
            <a:off x="7162354" y="2392255"/>
            <a:ext cx="333085" cy="357710"/>
          </a:xfrm>
          <a:prstGeom prst="plus">
            <a:avLst>
              <a:gd name="adj" fmla="val 39300"/>
            </a:avLst>
          </a:prstGeom>
          <a:solidFill>
            <a:srgbClr val="E46B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7266708-B1B3-4AE9-8E37-083A56742589}"/>
              </a:ext>
            </a:extLst>
          </p:cNvPr>
          <p:cNvSpPr/>
          <p:nvPr/>
        </p:nvSpPr>
        <p:spPr>
          <a:xfrm>
            <a:off x="-1738121" y="5684994"/>
            <a:ext cx="1019175" cy="1019175"/>
          </a:xfrm>
          <a:prstGeom prst="rect">
            <a:avLst/>
          </a:prstGeom>
          <a:solidFill>
            <a:srgbClr val="E46B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469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AAE016D5-649C-4252-8328-85D811E619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68765"/>
              </p:ext>
            </p:extLst>
          </p:nvPr>
        </p:nvGraphicFramePr>
        <p:xfrm>
          <a:off x="2875339" y="1372698"/>
          <a:ext cx="1400473" cy="4389120"/>
        </p:xfrm>
        <a:graphic>
          <a:graphicData uri="http://schemas.openxmlformats.org/drawingml/2006/table">
            <a:tbl>
              <a:tblPr>
                <a:solidFill>
                  <a:srgbClr val="3A7BE4"/>
                </a:solidFill>
                <a:tableStyleId>{5C22544A-7EE6-4342-B048-85BDC9FD1C3A}</a:tableStyleId>
              </a:tblPr>
              <a:tblGrid>
                <a:gridCol w="1400473">
                  <a:extLst>
                    <a:ext uri="{9D8B030D-6E8A-4147-A177-3AD203B41FA5}">
                      <a16:colId xmlns:a16="http://schemas.microsoft.com/office/drawing/2014/main" val="2909270313"/>
                    </a:ext>
                  </a:extLst>
                </a:gridCol>
              </a:tblGrid>
              <a:tr h="32723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205603"/>
                  </a:ext>
                </a:extLst>
              </a:tr>
              <a:tr h="32723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117564"/>
                  </a:ext>
                </a:extLst>
              </a:tr>
              <a:tr h="32723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500872"/>
                  </a:ext>
                </a:extLst>
              </a:tr>
              <a:tr h="32723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344613"/>
                  </a:ext>
                </a:extLst>
              </a:tr>
              <a:tr h="32723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682302"/>
                  </a:ext>
                </a:extLst>
              </a:tr>
              <a:tr h="32723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2927750"/>
                  </a:ext>
                </a:extLst>
              </a:tr>
              <a:tr h="32723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1299531"/>
                  </a:ext>
                </a:extLst>
              </a:tr>
              <a:tr h="32723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9428038"/>
                  </a:ext>
                </a:extLst>
              </a:tr>
              <a:tr h="32723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314120"/>
                  </a:ext>
                </a:extLst>
              </a:tr>
              <a:tr h="32723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538676"/>
                  </a:ext>
                </a:extLst>
              </a:tr>
              <a:tr h="32723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874131"/>
                  </a:ext>
                </a:extLst>
              </a:tr>
              <a:tr h="32723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28916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82F6F67-D6DD-4E9D-9E72-F26A568A831A}"/>
              </a:ext>
            </a:extLst>
          </p:cNvPr>
          <p:cNvSpPr txBox="1"/>
          <p:nvPr/>
        </p:nvSpPr>
        <p:spPr>
          <a:xfrm>
            <a:off x="2343831" y="587385"/>
            <a:ext cx="2463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32-bit program</a:t>
            </a:r>
          </a:p>
          <a:p>
            <a:pPr algn="ctr"/>
            <a:r>
              <a:rPr lang="en-US" altLang="ko-KR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address space(4GB)</a:t>
            </a:r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aphicFrame>
        <p:nvGraphicFramePr>
          <p:cNvPr id="11" name="표 4">
            <a:extLst>
              <a:ext uri="{FF2B5EF4-FFF2-40B4-BE49-F238E27FC236}">
                <a16:creationId xmlns:a16="http://schemas.microsoft.com/office/drawing/2014/main" id="{34F5AACB-9555-4493-BD27-445A67FC6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451620"/>
              </p:ext>
            </p:extLst>
          </p:nvPr>
        </p:nvGraphicFramePr>
        <p:xfrm>
          <a:off x="2871436" y="1372697"/>
          <a:ext cx="1400473" cy="1099681"/>
        </p:xfrm>
        <a:graphic>
          <a:graphicData uri="http://schemas.openxmlformats.org/drawingml/2006/table">
            <a:tbl>
              <a:tblPr>
                <a:solidFill>
                  <a:srgbClr val="3A7BE4"/>
                </a:solidFill>
                <a:tableStyleId>{5C22544A-7EE6-4342-B048-85BDC9FD1C3A}</a:tableStyleId>
              </a:tblPr>
              <a:tblGrid>
                <a:gridCol w="1400473">
                  <a:extLst>
                    <a:ext uri="{9D8B030D-6E8A-4147-A177-3AD203B41FA5}">
                      <a16:colId xmlns:a16="http://schemas.microsoft.com/office/drawing/2014/main" val="2909270313"/>
                    </a:ext>
                  </a:extLst>
                </a:gridCol>
              </a:tblGrid>
              <a:tr h="109968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8A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205603"/>
                  </a:ext>
                </a:extLst>
              </a:tr>
            </a:tbl>
          </a:graphicData>
        </a:graphic>
      </p:graphicFrame>
      <p:graphicFrame>
        <p:nvGraphicFramePr>
          <p:cNvPr id="12" name="표 4">
            <a:extLst>
              <a:ext uri="{FF2B5EF4-FFF2-40B4-BE49-F238E27FC236}">
                <a16:creationId xmlns:a16="http://schemas.microsoft.com/office/drawing/2014/main" id="{2E1BA57A-076F-4B20-8B53-3B185B893A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939659"/>
              </p:ext>
            </p:extLst>
          </p:nvPr>
        </p:nvGraphicFramePr>
        <p:xfrm>
          <a:off x="2879242" y="2472378"/>
          <a:ext cx="1400473" cy="2176837"/>
        </p:xfrm>
        <a:graphic>
          <a:graphicData uri="http://schemas.openxmlformats.org/drawingml/2006/table">
            <a:tbl>
              <a:tblPr>
                <a:solidFill>
                  <a:srgbClr val="3A7BE4"/>
                </a:solidFill>
                <a:tableStyleId>{5C22544A-7EE6-4342-B048-85BDC9FD1C3A}</a:tableStyleId>
              </a:tblPr>
              <a:tblGrid>
                <a:gridCol w="1400473">
                  <a:extLst>
                    <a:ext uri="{9D8B030D-6E8A-4147-A177-3AD203B41FA5}">
                      <a16:colId xmlns:a16="http://schemas.microsoft.com/office/drawing/2014/main" val="2909270313"/>
                    </a:ext>
                  </a:extLst>
                </a:gridCol>
              </a:tblGrid>
              <a:tr h="21768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C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205603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A70BB4A7-3CE0-4139-8286-5C4F4C81D320}"/>
              </a:ext>
            </a:extLst>
          </p:cNvPr>
          <p:cNvSpPr/>
          <p:nvPr/>
        </p:nvSpPr>
        <p:spPr>
          <a:xfrm>
            <a:off x="-1738120" y="3672306"/>
            <a:ext cx="1019175" cy="1019175"/>
          </a:xfrm>
          <a:prstGeom prst="rect">
            <a:avLst/>
          </a:prstGeom>
          <a:solidFill>
            <a:srgbClr val="91C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C716EC-6A30-44E4-A78A-E6149880DBDC}"/>
              </a:ext>
            </a:extLst>
          </p:cNvPr>
          <p:cNvSpPr txBox="1"/>
          <p:nvPr/>
        </p:nvSpPr>
        <p:spPr>
          <a:xfrm>
            <a:off x="2875339" y="1625459"/>
            <a:ext cx="147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program 1</a:t>
            </a:r>
            <a:br>
              <a:rPr lang="en-US" altLang="ko-KR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</a:br>
            <a:r>
              <a:rPr lang="en-US" altLang="ko-KR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1GB</a:t>
            </a:r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FC1554-0D25-4C80-95E2-4A079EB8F735}"/>
              </a:ext>
            </a:extLst>
          </p:cNvPr>
          <p:cNvSpPr txBox="1"/>
          <p:nvPr/>
        </p:nvSpPr>
        <p:spPr>
          <a:xfrm>
            <a:off x="2875339" y="3147601"/>
            <a:ext cx="147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program 2</a:t>
            </a:r>
            <a:br>
              <a:rPr lang="en-US" altLang="ko-KR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</a:br>
            <a:r>
              <a:rPr lang="en-US" altLang="ko-KR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2GB</a:t>
            </a:r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aphicFrame>
        <p:nvGraphicFramePr>
          <p:cNvPr id="20" name="표 4">
            <a:extLst>
              <a:ext uri="{FF2B5EF4-FFF2-40B4-BE49-F238E27FC236}">
                <a16:creationId xmlns:a16="http://schemas.microsoft.com/office/drawing/2014/main" id="{FA3240B5-963F-4407-ADDC-921490106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729707"/>
              </p:ext>
            </p:extLst>
          </p:nvPr>
        </p:nvGraphicFramePr>
        <p:xfrm>
          <a:off x="6672510" y="1368339"/>
          <a:ext cx="1400473" cy="4389120"/>
        </p:xfrm>
        <a:graphic>
          <a:graphicData uri="http://schemas.openxmlformats.org/drawingml/2006/table">
            <a:tbl>
              <a:tblPr>
                <a:solidFill>
                  <a:srgbClr val="3A7BE4"/>
                </a:solidFill>
                <a:tableStyleId>{5C22544A-7EE6-4342-B048-85BDC9FD1C3A}</a:tableStyleId>
              </a:tblPr>
              <a:tblGrid>
                <a:gridCol w="1400473">
                  <a:extLst>
                    <a:ext uri="{9D8B030D-6E8A-4147-A177-3AD203B41FA5}">
                      <a16:colId xmlns:a16="http://schemas.microsoft.com/office/drawing/2014/main" val="2909270313"/>
                    </a:ext>
                  </a:extLst>
                </a:gridCol>
              </a:tblGrid>
              <a:tr h="32723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205603"/>
                  </a:ext>
                </a:extLst>
              </a:tr>
              <a:tr h="32723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117564"/>
                  </a:ext>
                </a:extLst>
              </a:tr>
              <a:tr h="32723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500872"/>
                  </a:ext>
                </a:extLst>
              </a:tr>
              <a:tr h="32723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344613"/>
                  </a:ext>
                </a:extLst>
              </a:tr>
              <a:tr h="32723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682302"/>
                  </a:ext>
                </a:extLst>
              </a:tr>
              <a:tr h="32723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2927750"/>
                  </a:ext>
                </a:extLst>
              </a:tr>
              <a:tr h="32723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1299531"/>
                  </a:ext>
                </a:extLst>
              </a:tr>
              <a:tr h="32723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9428038"/>
                  </a:ext>
                </a:extLst>
              </a:tr>
              <a:tr h="32723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314120"/>
                  </a:ext>
                </a:extLst>
              </a:tr>
              <a:tr h="32723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538676"/>
                  </a:ext>
                </a:extLst>
              </a:tr>
              <a:tr h="32723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874131"/>
                  </a:ext>
                </a:extLst>
              </a:tr>
              <a:tr h="32723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289167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0BBF7335-AA1A-45E1-BB92-33A5E9EA1B58}"/>
              </a:ext>
            </a:extLst>
          </p:cNvPr>
          <p:cNvSpPr txBox="1"/>
          <p:nvPr/>
        </p:nvSpPr>
        <p:spPr>
          <a:xfrm>
            <a:off x="6141002" y="583026"/>
            <a:ext cx="2463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32-bit RAM</a:t>
            </a:r>
          </a:p>
          <a:p>
            <a:pPr algn="ctr"/>
            <a:r>
              <a:rPr lang="en-US" altLang="ko-KR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address space(4GB)</a:t>
            </a:r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aphicFrame>
        <p:nvGraphicFramePr>
          <p:cNvPr id="23" name="표 4">
            <a:extLst>
              <a:ext uri="{FF2B5EF4-FFF2-40B4-BE49-F238E27FC236}">
                <a16:creationId xmlns:a16="http://schemas.microsoft.com/office/drawing/2014/main" id="{ECAF8356-57EB-47A1-8F5C-C73A60087B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465603"/>
              </p:ext>
            </p:extLst>
          </p:nvPr>
        </p:nvGraphicFramePr>
        <p:xfrm>
          <a:off x="6672510" y="2440876"/>
          <a:ext cx="1400473" cy="2250605"/>
        </p:xfrm>
        <a:graphic>
          <a:graphicData uri="http://schemas.openxmlformats.org/drawingml/2006/table">
            <a:tbl>
              <a:tblPr>
                <a:solidFill>
                  <a:srgbClr val="3A7BE4"/>
                </a:solidFill>
                <a:tableStyleId>{5C22544A-7EE6-4342-B048-85BDC9FD1C3A}</a:tableStyleId>
              </a:tblPr>
              <a:tblGrid>
                <a:gridCol w="1400473">
                  <a:extLst>
                    <a:ext uri="{9D8B030D-6E8A-4147-A177-3AD203B41FA5}">
                      <a16:colId xmlns:a16="http://schemas.microsoft.com/office/drawing/2014/main" val="2909270313"/>
                    </a:ext>
                  </a:extLst>
                </a:gridCol>
              </a:tblGrid>
              <a:tr h="225060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C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205603"/>
                  </a:ext>
                </a:extLst>
              </a:tr>
            </a:tbl>
          </a:graphicData>
        </a:graphic>
      </p:graphicFrame>
      <p:graphicFrame>
        <p:nvGraphicFramePr>
          <p:cNvPr id="24" name="표 4">
            <a:extLst>
              <a:ext uri="{FF2B5EF4-FFF2-40B4-BE49-F238E27FC236}">
                <a16:creationId xmlns:a16="http://schemas.microsoft.com/office/drawing/2014/main" id="{8E62F26C-6556-42C6-99D0-DBDDA88B07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450546"/>
              </p:ext>
            </p:extLst>
          </p:nvPr>
        </p:nvGraphicFramePr>
        <p:xfrm>
          <a:off x="9104539" y="1368338"/>
          <a:ext cx="1400473" cy="2303968"/>
        </p:xfrm>
        <a:graphic>
          <a:graphicData uri="http://schemas.openxmlformats.org/drawingml/2006/table">
            <a:tbl>
              <a:tblPr>
                <a:solidFill>
                  <a:srgbClr val="3A7BE4"/>
                </a:solidFill>
                <a:tableStyleId>{5C22544A-7EE6-4342-B048-85BDC9FD1C3A}</a:tableStyleId>
              </a:tblPr>
              <a:tblGrid>
                <a:gridCol w="1400473">
                  <a:extLst>
                    <a:ext uri="{9D8B030D-6E8A-4147-A177-3AD203B41FA5}">
                      <a16:colId xmlns:a16="http://schemas.microsoft.com/office/drawing/2014/main" val="2909270313"/>
                    </a:ext>
                  </a:extLst>
                </a:gridCol>
              </a:tblGrid>
              <a:tr h="230396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C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205603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09D85D70-AA19-4959-9F10-FDAF5CC41EDE}"/>
              </a:ext>
            </a:extLst>
          </p:cNvPr>
          <p:cNvSpPr txBox="1"/>
          <p:nvPr/>
        </p:nvSpPr>
        <p:spPr>
          <a:xfrm>
            <a:off x="6672510" y="3181342"/>
            <a:ext cx="147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program 2</a:t>
            </a:r>
            <a:br>
              <a:rPr lang="en-US" altLang="ko-KR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</a:br>
            <a:r>
              <a:rPr lang="en-US" altLang="ko-KR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2GB</a:t>
            </a:r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A402FB-2D6C-409E-9909-8C68B8125ED9}"/>
              </a:ext>
            </a:extLst>
          </p:cNvPr>
          <p:cNvSpPr txBox="1"/>
          <p:nvPr/>
        </p:nvSpPr>
        <p:spPr>
          <a:xfrm>
            <a:off x="9104539" y="2179274"/>
            <a:ext cx="147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program 3</a:t>
            </a:r>
            <a:br>
              <a:rPr lang="en-US" altLang="ko-KR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</a:br>
            <a:r>
              <a:rPr lang="en-US" altLang="ko-KR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2GB</a:t>
            </a:r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7152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436744FB-1731-4C43-BF5E-20A239F7BA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37423"/>
              </p:ext>
            </p:extLst>
          </p:nvPr>
        </p:nvGraphicFramePr>
        <p:xfrm>
          <a:off x="4695527" y="1334734"/>
          <a:ext cx="1400473" cy="4389120"/>
        </p:xfrm>
        <a:graphic>
          <a:graphicData uri="http://schemas.openxmlformats.org/drawingml/2006/table">
            <a:tbl>
              <a:tblPr>
                <a:solidFill>
                  <a:srgbClr val="3A7BE4"/>
                </a:solidFill>
                <a:tableStyleId>{5C22544A-7EE6-4342-B048-85BDC9FD1C3A}</a:tableStyleId>
              </a:tblPr>
              <a:tblGrid>
                <a:gridCol w="1400473">
                  <a:extLst>
                    <a:ext uri="{9D8B030D-6E8A-4147-A177-3AD203B41FA5}">
                      <a16:colId xmlns:a16="http://schemas.microsoft.com/office/drawing/2014/main" val="2909270313"/>
                    </a:ext>
                  </a:extLst>
                </a:gridCol>
              </a:tblGrid>
              <a:tr h="32723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205603"/>
                  </a:ext>
                </a:extLst>
              </a:tr>
              <a:tr h="32723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117564"/>
                  </a:ext>
                </a:extLst>
              </a:tr>
              <a:tr h="32723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500872"/>
                  </a:ext>
                </a:extLst>
              </a:tr>
              <a:tr h="32723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344613"/>
                  </a:ext>
                </a:extLst>
              </a:tr>
              <a:tr h="32723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682302"/>
                  </a:ext>
                </a:extLst>
              </a:tr>
              <a:tr h="32723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2927750"/>
                  </a:ext>
                </a:extLst>
              </a:tr>
              <a:tr h="32723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1299531"/>
                  </a:ext>
                </a:extLst>
              </a:tr>
              <a:tr h="32723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9428038"/>
                  </a:ext>
                </a:extLst>
              </a:tr>
              <a:tr h="32723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314120"/>
                  </a:ext>
                </a:extLst>
              </a:tr>
              <a:tr h="32723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538676"/>
                  </a:ext>
                </a:extLst>
              </a:tr>
              <a:tr h="32723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874131"/>
                  </a:ext>
                </a:extLst>
              </a:tr>
              <a:tr h="32723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289167"/>
                  </a:ext>
                </a:extLst>
              </a:tr>
            </a:tbl>
          </a:graphicData>
        </a:graphic>
      </p:graphicFrame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BD6CE8B8-618B-407F-8895-ECB61A81CC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20282"/>
              </p:ext>
            </p:extLst>
          </p:nvPr>
        </p:nvGraphicFramePr>
        <p:xfrm>
          <a:off x="1151580" y="1341195"/>
          <a:ext cx="1400473" cy="1099681"/>
        </p:xfrm>
        <a:graphic>
          <a:graphicData uri="http://schemas.openxmlformats.org/drawingml/2006/table">
            <a:tbl>
              <a:tblPr>
                <a:solidFill>
                  <a:srgbClr val="3A7BE4"/>
                </a:solidFill>
                <a:tableStyleId>{5C22544A-7EE6-4342-B048-85BDC9FD1C3A}</a:tableStyleId>
              </a:tblPr>
              <a:tblGrid>
                <a:gridCol w="1400473">
                  <a:extLst>
                    <a:ext uri="{9D8B030D-6E8A-4147-A177-3AD203B41FA5}">
                      <a16:colId xmlns:a16="http://schemas.microsoft.com/office/drawing/2014/main" val="2909270313"/>
                    </a:ext>
                  </a:extLst>
                </a:gridCol>
              </a:tblGrid>
              <a:tr h="109968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8A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205603"/>
                  </a:ext>
                </a:extLst>
              </a:tr>
            </a:tbl>
          </a:graphicData>
        </a:graphic>
      </p:graphicFrame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16EC1BF-BE9B-4613-906F-5D2E70BA45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807710"/>
              </p:ext>
            </p:extLst>
          </p:nvPr>
        </p:nvGraphicFramePr>
        <p:xfrm>
          <a:off x="1159386" y="3033931"/>
          <a:ext cx="1400473" cy="2176837"/>
        </p:xfrm>
        <a:graphic>
          <a:graphicData uri="http://schemas.openxmlformats.org/drawingml/2006/table">
            <a:tbl>
              <a:tblPr>
                <a:solidFill>
                  <a:srgbClr val="3A7BE4"/>
                </a:solidFill>
                <a:tableStyleId>{5C22544A-7EE6-4342-B048-85BDC9FD1C3A}</a:tableStyleId>
              </a:tblPr>
              <a:tblGrid>
                <a:gridCol w="1400473">
                  <a:extLst>
                    <a:ext uri="{9D8B030D-6E8A-4147-A177-3AD203B41FA5}">
                      <a16:colId xmlns:a16="http://schemas.microsoft.com/office/drawing/2014/main" val="2909270313"/>
                    </a:ext>
                  </a:extLst>
                </a:gridCol>
              </a:tblGrid>
              <a:tr h="217683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C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2056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C56CBC6-EC16-436D-880A-F50877820984}"/>
              </a:ext>
            </a:extLst>
          </p:cNvPr>
          <p:cNvSpPr txBox="1"/>
          <p:nvPr/>
        </p:nvSpPr>
        <p:spPr>
          <a:xfrm>
            <a:off x="1151580" y="1706369"/>
            <a:ext cx="147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program 1</a:t>
            </a:r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F98262-84FE-421E-AEA9-1D349E8AA7F4}"/>
              </a:ext>
            </a:extLst>
          </p:cNvPr>
          <p:cNvSpPr txBox="1"/>
          <p:nvPr/>
        </p:nvSpPr>
        <p:spPr>
          <a:xfrm>
            <a:off x="1151580" y="3900266"/>
            <a:ext cx="147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program 2</a:t>
            </a:r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84E402-B414-4FEF-BEED-504B87217F01}"/>
              </a:ext>
            </a:extLst>
          </p:cNvPr>
          <p:cNvSpPr txBox="1"/>
          <p:nvPr/>
        </p:nvSpPr>
        <p:spPr>
          <a:xfrm>
            <a:off x="4164019" y="487815"/>
            <a:ext cx="2463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32-bit RAM</a:t>
            </a:r>
          </a:p>
          <a:p>
            <a:pPr algn="ctr"/>
            <a:r>
              <a:rPr lang="en-US" altLang="ko-KR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address space(4GB)</a:t>
            </a:r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1CD7A6F-497B-4893-B7BE-3917FAEF1767}"/>
              </a:ext>
            </a:extLst>
          </p:cNvPr>
          <p:cNvCxnSpPr>
            <a:cxnSpLocks/>
          </p:cNvCxnSpPr>
          <p:nvPr/>
        </p:nvCxnSpPr>
        <p:spPr>
          <a:xfrm>
            <a:off x="2559859" y="1891357"/>
            <a:ext cx="21356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FCD196D-A4F7-48F7-9983-13A005D742E6}"/>
              </a:ext>
            </a:extLst>
          </p:cNvPr>
          <p:cNvSpPr txBox="1"/>
          <p:nvPr/>
        </p:nvSpPr>
        <p:spPr>
          <a:xfrm>
            <a:off x="5927270" y="1706369"/>
            <a:ext cx="140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0x1000</a:t>
            </a:r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3AE2413-81C5-4C91-899E-9A440AB81C01}"/>
              </a:ext>
            </a:extLst>
          </p:cNvPr>
          <p:cNvCxnSpPr>
            <a:cxnSpLocks/>
          </p:cNvCxnSpPr>
          <p:nvPr/>
        </p:nvCxnSpPr>
        <p:spPr>
          <a:xfrm flipV="1">
            <a:off x="2559859" y="1891035"/>
            <a:ext cx="2135668" cy="21922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5E893D7-6E5F-4AFE-BD7D-6AB659AB290D}"/>
              </a:ext>
            </a:extLst>
          </p:cNvPr>
          <p:cNvSpPr txBox="1"/>
          <p:nvPr/>
        </p:nvSpPr>
        <p:spPr>
          <a:xfrm>
            <a:off x="4671634" y="1706369"/>
            <a:ext cx="140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???</a:t>
            </a:r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BE5824-8E0E-401B-A0C3-4845A6EEB86A}"/>
              </a:ext>
            </a:extLst>
          </p:cNvPr>
          <p:cNvSpPr txBox="1"/>
          <p:nvPr/>
        </p:nvSpPr>
        <p:spPr>
          <a:xfrm>
            <a:off x="2763547" y="1449711"/>
            <a:ext cx="140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0x1000</a:t>
            </a:r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C175D6-73ED-4B43-BA90-AF210A99FFAD}"/>
              </a:ext>
            </a:extLst>
          </p:cNvPr>
          <p:cNvSpPr txBox="1"/>
          <p:nvPr/>
        </p:nvSpPr>
        <p:spPr>
          <a:xfrm rot="18900000">
            <a:off x="2696224" y="2750818"/>
            <a:ext cx="140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0x1000</a:t>
            </a:r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7325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FEF17658-1A04-488F-8898-CDD7D2AAD4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490334"/>
              </p:ext>
            </p:extLst>
          </p:nvPr>
        </p:nvGraphicFramePr>
        <p:xfrm>
          <a:off x="3878134" y="1253101"/>
          <a:ext cx="1400473" cy="4389120"/>
        </p:xfrm>
        <a:graphic>
          <a:graphicData uri="http://schemas.openxmlformats.org/drawingml/2006/table">
            <a:tbl>
              <a:tblPr>
                <a:solidFill>
                  <a:srgbClr val="3A7BE4"/>
                </a:solidFill>
                <a:tableStyleId>{5C22544A-7EE6-4342-B048-85BDC9FD1C3A}</a:tableStyleId>
              </a:tblPr>
              <a:tblGrid>
                <a:gridCol w="1400473">
                  <a:extLst>
                    <a:ext uri="{9D8B030D-6E8A-4147-A177-3AD203B41FA5}">
                      <a16:colId xmlns:a16="http://schemas.microsoft.com/office/drawing/2014/main" val="2909270313"/>
                    </a:ext>
                  </a:extLst>
                </a:gridCol>
              </a:tblGrid>
              <a:tr h="32723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rgbClr val="3A7B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A7B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A7B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A7B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C2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205603"/>
                  </a:ext>
                </a:extLst>
              </a:tr>
              <a:tr h="32723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rgbClr val="3A7B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A7B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A7B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A7B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C2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117564"/>
                  </a:ext>
                </a:extLst>
              </a:tr>
              <a:tr h="32723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rgbClr val="3A7B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A7B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A7B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A7B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C2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500872"/>
                  </a:ext>
                </a:extLst>
              </a:tr>
              <a:tr h="32723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rgbClr val="3A7B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A7B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A7B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A7B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C2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344613"/>
                  </a:ext>
                </a:extLst>
              </a:tr>
              <a:tr h="32723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rgbClr val="3A7B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A7B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A7B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A7B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C2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682302"/>
                  </a:ext>
                </a:extLst>
              </a:tr>
              <a:tr h="32723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rgbClr val="3A7B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A7B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A7B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A7B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C2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2927750"/>
                  </a:ext>
                </a:extLst>
              </a:tr>
              <a:tr h="32723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rgbClr val="3A7B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A7B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A7B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A7B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C2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1299531"/>
                  </a:ext>
                </a:extLst>
              </a:tr>
              <a:tr h="32723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rgbClr val="3A7B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A7B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A7B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A7B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C2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9428038"/>
                  </a:ext>
                </a:extLst>
              </a:tr>
              <a:tr h="32723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rgbClr val="3A7B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A7B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A7B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A7B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C2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314120"/>
                  </a:ext>
                </a:extLst>
              </a:tr>
              <a:tr h="32723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rgbClr val="3A7B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A7B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A7B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A7B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C2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538676"/>
                  </a:ext>
                </a:extLst>
              </a:tr>
              <a:tr h="32723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rgbClr val="3A7B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A7B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A7B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A7B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C2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874131"/>
                  </a:ext>
                </a:extLst>
              </a:tr>
              <a:tr h="32723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rgbClr val="3A7B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A7B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A7B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A7B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C2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289167"/>
                  </a:ext>
                </a:extLst>
              </a:tr>
            </a:tbl>
          </a:graphicData>
        </a:graphic>
      </p:graphicFrame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C58A4800-F687-4E88-90EE-5A36B9893F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089214"/>
              </p:ext>
            </p:extLst>
          </p:nvPr>
        </p:nvGraphicFramePr>
        <p:xfrm>
          <a:off x="7978713" y="1609417"/>
          <a:ext cx="1400473" cy="1097280"/>
        </p:xfrm>
        <a:graphic>
          <a:graphicData uri="http://schemas.openxmlformats.org/drawingml/2006/table">
            <a:tbl>
              <a:tblPr>
                <a:solidFill>
                  <a:srgbClr val="3A7BE4"/>
                </a:solidFill>
                <a:tableStyleId>{5C22544A-7EE6-4342-B048-85BDC9FD1C3A}</a:tableStyleId>
              </a:tblPr>
              <a:tblGrid>
                <a:gridCol w="1400473">
                  <a:extLst>
                    <a:ext uri="{9D8B030D-6E8A-4147-A177-3AD203B41FA5}">
                      <a16:colId xmlns:a16="http://schemas.microsoft.com/office/drawing/2014/main" val="2909270313"/>
                    </a:ext>
                  </a:extLst>
                </a:gridCol>
              </a:tblGrid>
              <a:tr h="32723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rgbClr val="77A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7A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7A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7A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205603"/>
                  </a:ext>
                </a:extLst>
              </a:tr>
              <a:tr h="32723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rgbClr val="77A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7A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7A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7A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117564"/>
                  </a:ext>
                </a:extLst>
              </a:tr>
              <a:tr h="32723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rgbClr val="77A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7A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7A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7A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50087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0160289-2917-40AD-9EC7-0C9777FE6F2E}"/>
              </a:ext>
            </a:extLst>
          </p:cNvPr>
          <p:cNvSpPr txBox="1"/>
          <p:nvPr/>
        </p:nvSpPr>
        <p:spPr>
          <a:xfrm>
            <a:off x="3346626" y="467788"/>
            <a:ext cx="2463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32-bit program</a:t>
            </a:r>
          </a:p>
          <a:p>
            <a:pPr algn="ctr"/>
            <a:r>
              <a:rPr lang="en-US" altLang="ko-KR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address space(4GB)</a:t>
            </a:r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787651-3F6B-40B4-89C6-B1F2C4A9A43B}"/>
              </a:ext>
            </a:extLst>
          </p:cNvPr>
          <p:cNvSpPr txBox="1"/>
          <p:nvPr/>
        </p:nvSpPr>
        <p:spPr>
          <a:xfrm>
            <a:off x="7252922" y="499698"/>
            <a:ext cx="2758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32-bit RAM address space(1GB)</a:t>
            </a:r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2" name="그림 11" descr="스테레오이(가) 표시된 사진&#10;&#10;자동 생성된 설명">
            <a:extLst>
              <a:ext uri="{FF2B5EF4-FFF2-40B4-BE49-F238E27FC236}">
                <a16:creationId xmlns:a16="http://schemas.microsoft.com/office/drawing/2014/main" id="{62CFD8C9-BBA2-4E30-AEB5-8585DA5DA8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092949" y="3256143"/>
            <a:ext cx="1097281" cy="109728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0EA9B46-CA52-4E50-85E2-FB0B95A61EED}"/>
              </a:ext>
            </a:extLst>
          </p:cNvPr>
          <p:cNvSpPr txBox="1"/>
          <p:nvPr/>
        </p:nvSpPr>
        <p:spPr>
          <a:xfrm>
            <a:off x="7262509" y="4275580"/>
            <a:ext cx="275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Disk</a:t>
            </a:r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D7C2382A-9F1C-48BB-BD89-95DFC84E2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920658"/>
              </p:ext>
            </p:extLst>
          </p:nvPr>
        </p:nvGraphicFramePr>
        <p:xfrm>
          <a:off x="5932901" y="2351079"/>
          <a:ext cx="1400473" cy="1140059"/>
        </p:xfrm>
        <a:graphic>
          <a:graphicData uri="http://schemas.openxmlformats.org/drawingml/2006/table">
            <a:tbl>
              <a:tblPr>
                <a:solidFill>
                  <a:srgbClr val="3A7BE4"/>
                </a:solidFill>
                <a:tableStyleId>{5C22544A-7EE6-4342-B048-85BDC9FD1C3A}</a:tableStyleId>
              </a:tblPr>
              <a:tblGrid>
                <a:gridCol w="1400473">
                  <a:extLst>
                    <a:ext uri="{9D8B030D-6E8A-4147-A177-3AD203B41FA5}">
                      <a16:colId xmlns:a16="http://schemas.microsoft.com/office/drawing/2014/main" val="2909270313"/>
                    </a:ext>
                  </a:extLst>
                </a:gridCol>
              </a:tblGrid>
              <a:tr h="1140059">
                <a:tc>
                  <a:txBody>
                    <a:bodyPr/>
                    <a:lstStyle/>
                    <a:p>
                      <a:pPr latinLnBrk="1"/>
                      <a:endParaRPr lang="ko-KR" altLang="en-US" u="none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C2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205603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D78CB607-D567-49C3-9286-A386C2089DB0}"/>
              </a:ext>
            </a:extLst>
          </p:cNvPr>
          <p:cNvSpPr txBox="1"/>
          <p:nvPr/>
        </p:nvSpPr>
        <p:spPr>
          <a:xfrm>
            <a:off x="5890841" y="2745178"/>
            <a:ext cx="147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MAP</a:t>
            </a:r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2063DF0-C061-40D9-B74E-30D0D14A7525}"/>
              </a:ext>
            </a:extLst>
          </p:cNvPr>
          <p:cNvCxnSpPr>
            <a:cxnSpLocks/>
          </p:cNvCxnSpPr>
          <p:nvPr/>
        </p:nvCxnSpPr>
        <p:spPr>
          <a:xfrm>
            <a:off x="5278607" y="2158057"/>
            <a:ext cx="1005246" cy="863825"/>
          </a:xfrm>
          <a:prstGeom prst="straightConnector1">
            <a:avLst/>
          </a:prstGeom>
          <a:ln w="38100">
            <a:solidFill>
              <a:srgbClr val="3A7BE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0455E3F-52F0-4B1A-B9E1-7AE1EB44080B}"/>
              </a:ext>
            </a:extLst>
          </p:cNvPr>
          <p:cNvCxnSpPr>
            <a:cxnSpLocks/>
          </p:cNvCxnSpPr>
          <p:nvPr/>
        </p:nvCxnSpPr>
        <p:spPr>
          <a:xfrm>
            <a:off x="5278607" y="1451427"/>
            <a:ext cx="1160293" cy="1126673"/>
          </a:xfrm>
          <a:prstGeom prst="straightConnector1">
            <a:avLst/>
          </a:prstGeom>
          <a:ln w="38100">
            <a:solidFill>
              <a:srgbClr val="3A7BE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295C6D5-D810-4842-BF22-DAFBE5854948}"/>
              </a:ext>
            </a:extLst>
          </p:cNvPr>
          <p:cNvCxnSpPr>
            <a:cxnSpLocks/>
          </p:cNvCxnSpPr>
          <p:nvPr/>
        </p:nvCxnSpPr>
        <p:spPr>
          <a:xfrm>
            <a:off x="5278607" y="1801741"/>
            <a:ext cx="1073924" cy="1011242"/>
          </a:xfrm>
          <a:prstGeom prst="straightConnector1">
            <a:avLst/>
          </a:prstGeom>
          <a:ln w="38100">
            <a:solidFill>
              <a:srgbClr val="3A7BE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7BFD3BC-DFB8-480C-B27F-33D76F8A8885}"/>
              </a:ext>
            </a:extLst>
          </p:cNvPr>
          <p:cNvCxnSpPr>
            <a:cxnSpLocks/>
          </p:cNvCxnSpPr>
          <p:nvPr/>
        </p:nvCxnSpPr>
        <p:spPr>
          <a:xfrm flipV="1">
            <a:off x="6986769" y="1726564"/>
            <a:ext cx="1101731" cy="841808"/>
          </a:xfrm>
          <a:prstGeom prst="straightConnector1">
            <a:avLst/>
          </a:prstGeom>
          <a:ln w="38100">
            <a:solidFill>
              <a:srgbClr val="3A7BE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CAC45F7-E80D-444E-A110-46AA1908D670}"/>
              </a:ext>
            </a:extLst>
          </p:cNvPr>
          <p:cNvCxnSpPr>
            <a:cxnSpLocks/>
          </p:cNvCxnSpPr>
          <p:nvPr/>
        </p:nvCxnSpPr>
        <p:spPr>
          <a:xfrm flipV="1">
            <a:off x="7078310" y="2116196"/>
            <a:ext cx="1047743" cy="751229"/>
          </a:xfrm>
          <a:prstGeom prst="straightConnector1">
            <a:avLst/>
          </a:prstGeom>
          <a:ln w="38100">
            <a:solidFill>
              <a:srgbClr val="3A7BE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8FD7F8B-E46E-49E7-A02D-61D08505C6A0}"/>
              </a:ext>
            </a:extLst>
          </p:cNvPr>
          <p:cNvCxnSpPr>
            <a:cxnSpLocks/>
          </p:cNvCxnSpPr>
          <p:nvPr/>
        </p:nvCxnSpPr>
        <p:spPr>
          <a:xfrm flipV="1">
            <a:off x="7131641" y="2549875"/>
            <a:ext cx="1029294" cy="649295"/>
          </a:xfrm>
          <a:prstGeom prst="straightConnector1">
            <a:avLst/>
          </a:prstGeom>
          <a:ln w="38100">
            <a:solidFill>
              <a:srgbClr val="3A7BE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6B28079-214C-408D-B060-8336E289CC21}"/>
              </a:ext>
            </a:extLst>
          </p:cNvPr>
          <p:cNvCxnSpPr>
            <a:cxnSpLocks/>
          </p:cNvCxnSpPr>
          <p:nvPr/>
        </p:nvCxnSpPr>
        <p:spPr>
          <a:xfrm>
            <a:off x="5185786" y="2514373"/>
            <a:ext cx="1136863" cy="834365"/>
          </a:xfrm>
          <a:prstGeom prst="straightConnector1">
            <a:avLst/>
          </a:prstGeom>
          <a:ln w="38100">
            <a:solidFill>
              <a:srgbClr val="3A7BE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59C5681-6C2D-43E4-9D81-B473AF63AA49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6960328" y="3278764"/>
            <a:ext cx="1132621" cy="526020"/>
          </a:xfrm>
          <a:prstGeom prst="straightConnector1">
            <a:avLst/>
          </a:prstGeom>
          <a:ln w="38100">
            <a:solidFill>
              <a:srgbClr val="3A7BE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798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4AA4910C-87BA-488F-ADC5-8D8C17A2C060}"/>
              </a:ext>
            </a:extLst>
          </p:cNvPr>
          <p:cNvSpPr/>
          <p:nvPr/>
        </p:nvSpPr>
        <p:spPr>
          <a:xfrm>
            <a:off x="3619501" y="977900"/>
            <a:ext cx="939800" cy="2048561"/>
          </a:xfrm>
          <a:custGeom>
            <a:avLst/>
            <a:gdLst>
              <a:gd name="connsiteX0" fmla="*/ 100959 w 812159"/>
              <a:gd name="connsiteY0" fmla="*/ 0 h 2048561"/>
              <a:gd name="connsiteX1" fmla="*/ 100959 w 812159"/>
              <a:gd name="connsiteY1" fmla="*/ 0 h 2048561"/>
              <a:gd name="connsiteX2" fmla="*/ 88259 w 812159"/>
              <a:gd name="connsiteY2" fmla="*/ 228600 h 2048561"/>
              <a:gd name="connsiteX3" fmla="*/ 75559 w 812159"/>
              <a:gd name="connsiteY3" fmla="*/ 279400 h 2048561"/>
              <a:gd name="connsiteX4" fmla="*/ 50159 w 812159"/>
              <a:gd name="connsiteY4" fmla="*/ 698500 h 2048561"/>
              <a:gd name="connsiteX5" fmla="*/ 37459 w 812159"/>
              <a:gd name="connsiteY5" fmla="*/ 838200 h 2048561"/>
              <a:gd name="connsiteX6" fmla="*/ 62859 w 812159"/>
              <a:gd name="connsiteY6" fmla="*/ 1943100 h 2048561"/>
              <a:gd name="connsiteX7" fmla="*/ 75559 w 812159"/>
              <a:gd name="connsiteY7" fmla="*/ 2044700 h 2048561"/>
              <a:gd name="connsiteX8" fmla="*/ 126359 w 812159"/>
              <a:gd name="connsiteY8" fmla="*/ 2019300 h 2048561"/>
              <a:gd name="connsiteX9" fmla="*/ 253359 w 812159"/>
              <a:gd name="connsiteY9" fmla="*/ 1943100 h 2048561"/>
              <a:gd name="connsiteX10" fmla="*/ 342259 w 812159"/>
              <a:gd name="connsiteY10" fmla="*/ 1905000 h 2048561"/>
              <a:gd name="connsiteX11" fmla="*/ 456559 w 812159"/>
              <a:gd name="connsiteY11" fmla="*/ 1841500 h 2048561"/>
              <a:gd name="connsiteX12" fmla="*/ 507359 w 812159"/>
              <a:gd name="connsiteY12" fmla="*/ 1803400 h 2048561"/>
              <a:gd name="connsiteX13" fmla="*/ 621659 w 812159"/>
              <a:gd name="connsiteY13" fmla="*/ 1752600 h 2048561"/>
              <a:gd name="connsiteX14" fmla="*/ 723259 w 812159"/>
              <a:gd name="connsiteY14" fmla="*/ 1701800 h 2048561"/>
              <a:gd name="connsiteX15" fmla="*/ 761359 w 812159"/>
              <a:gd name="connsiteY15" fmla="*/ 1663700 h 2048561"/>
              <a:gd name="connsiteX16" fmla="*/ 799459 w 812159"/>
              <a:gd name="connsiteY16" fmla="*/ 1651000 h 2048561"/>
              <a:gd name="connsiteX17" fmla="*/ 812159 w 812159"/>
              <a:gd name="connsiteY17" fmla="*/ 533400 h 2048561"/>
              <a:gd name="connsiteX18" fmla="*/ 100959 w 812159"/>
              <a:gd name="connsiteY18" fmla="*/ 0 h 2048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12159" h="2048561">
                <a:moveTo>
                  <a:pt x="100959" y="0"/>
                </a:moveTo>
                <a:lnTo>
                  <a:pt x="100959" y="0"/>
                </a:lnTo>
                <a:cubicBezTo>
                  <a:pt x="96726" y="76200"/>
                  <a:pt x="95168" y="152596"/>
                  <a:pt x="88259" y="228600"/>
                </a:cubicBezTo>
                <a:cubicBezTo>
                  <a:pt x="86679" y="245983"/>
                  <a:pt x="76648" y="261980"/>
                  <a:pt x="75559" y="279400"/>
                </a:cubicBezTo>
                <a:cubicBezTo>
                  <a:pt x="47394" y="730047"/>
                  <a:pt x="88794" y="505323"/>
                  <a:pt x="50159" y="698500"/>
                </a:cubicBezTo>
                <a:cubicBezTo>
                  <a:pt x="45926" y="745067"/>
                  <a:pt x="37459" y="791441"/>
                  <a:pt x="37459" y="838200"/>
                </a:cubicBezTo>
                <a:cubicBezTo>
                  <a:pt x="37459" y="1879808"/>
                  <a:pt x="-61815" y="1569077"/>
                  <a:pt x="62859" y="1943100"/>
                </a:cubicBezTo>
                <a:cubicBezTo>
                  <a:pt x="67092" y="1976967"/>
                  <a:pt x="53709" y="2018480"/>
                  <a:pt x="75559" y="2044700"/>
                </a:cubicBezTo>
                <a:cubicBezTo>
                  <a:pt x="87679" y="2059244"/>
                  <a:pt x="109921" y="2028693"/>
                  <a:pt x="126359" y="2019300"/>
                </a:cubicBezTo>
                <a:cubicBezTo>
                  <a:pt x="169223" y="1994806"/>
                  <a:pt x="206524" y="1958712"/>
                  <a:pt x="253359" y="1943100"/>
                </a:cubicBezTo>
                <a:cubicBezTo>
                  <a:pt x="292774" y="1929962"/>
                  <a:pt x="303025" y="1928540"/>
                  <a:pt x="342259" y="1905000"/>
                </a:cubicBezTo>
                <a:cubicBezTo>
                  <a:pt x="451432" y="1839496"/>
                  <a:pt x="379923" y="1867045"/>
                  <a:pt x="456559" y="1841500"/>
                </a:cubicBezTo>
                <a:cubicBezTo>
                  <a:pt x="473492" y="1828800"/>
                  <a:pt x="489410" y="1814618"/>
                  <a:pt x="507359" y="1803400"/>
                </a:cubicBezTo>
                <a:cubicBezTo>
                  <a:pt x="549458" y="1777088"/>
                  <a:pt x="575612" y="1773853"/>
                  <a:pt x="621659" y="1752600"/>
                </a:cubicBezTo>
                <a:cubicBezTo>
                  <a:pt x="656038" y="1736733"/>
                  <a:pt x="696485" y="1728574"/>
                  <a:pt x="723259" y="1701800"/>
                </a:cubicBezTo>
                <a:cubicBezTo>
                  <a:pt x="735959" y="1689100"/>
                  <a:pt x="746415" y="1673663"/>
                  <a:pt x="761359" y="1663700"/>
                </a:cubicBezTo>
                <a:cubicBezTo>
                  <a:pt x="772498" y="1656274"/>
                  <a:pt x="799459" y="1651000"/>
                  <a:pt x="799459" y="1651000"/>
                </a:cubicBezTo>
                <a:lnTo>
                  <a:pt x="812159" y="533400"/>
                </a:lnTo>
                <a:lnTo>
                  <a:pt x="100959" y="0"/>
                </a:lnTo>
                <a:close/>
              </a:path>
            </a:pathLst>
          </a:custGeom>
          <a:solidFill>
            <a:srgbClr val="C2D67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B33DB6B7-59F9-4439-949F-C8F0C8508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248381"/>
              </p:ext>
            </p:extLst>
          </p:nvPr>
        </p:nvGraphicFramePr>
        <p:xfrm>
          <a:off x="6672510" y="1368339"/>
          <a:ext cx="1400473" cy="4389120"/>
        </p:xfrm>
        <a:graphic>
          <a:graphicData uri="http://schemas.openxmlformats.org/drawingml/2006/table">
            <a:tbl>
              <a:tblPr>
                <a:solidFill>
                  <a:srgbClr val="3A7BE4"/>
                </a:solidFill>
                <a:tableStyleId>{5C22544A-7EE6-4342-B048-85BDC9FD1C3A}</a:tableStyleId>
              </a:tblPr>
              <a:tblGrid>
                <a:gridCol w="1400473">
                  <a:extLst>
                    <a:ext uri="{9D8B030D-6E8A-4147-A177-3AD203B41FA5}">
                      <a16:colId xmlns:a16="http://schemas.microsoft.com/office/drawing/2014/main" val="2909270313"/>
                    </a:ext>
                  </a:extLst>
                </a:gridCol>
              </a:tblGrid>
              <a:tr h="32723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205603"/>
                  </a:ext>
                </a:extLst>
              </a:tr>
              <a:tr h="32723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117564"/>
                  </a:ext>
                </a:extLst>
              </a:tr>
              <a:tr h="32723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500872"/>
                  </a:ext>
                </a:extLst>
              </a:tr>
              <a:tr h="32723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344613"/>
                  </a:ext>
                </a:extLst>
              </a:tr>
              <a:tr h="32723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682302"/>
                  </a:ext>
                </a:extLst>
              </a:tr>
              <a:tr h="32723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2927750"/>
                  </a:ext>
                </a:extLst>
              </a:tr>
              <a:tr h="32723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1299531"/>
                  </a:ext>
                </a:extLst>
              </a:tr>
              <a:tr h="32723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9428038"/>
                  </a:ext>
                </a:extLst>
              </a:tr>
              <a:tr h="32723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314120"/>
                  </a:ext>
                </a:extLst>
              </a:tr>
              <a:tr h="32723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538676"/>
                  </a:ext>
                </a:extLst>
              </a:tr>
              <a:tr h="32723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874131"/>
                  </a:ext>
                </a:extLst>
              </a:tr>
              <a:tr h="32723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28916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D0F8C8A-BBEC-455F-A3FC-8CB33C508050}"/>
              </a:ext>
            </a:extLst>
          </p:cNvPr>
          <p:cNvSpPr txBox="1"/>
          <p:nvPr/>
        </p:nvSpPr>
        <p:spPr>
          <a:xfrm>
            <a:off x="6141002" y="583026"/>
            <a:ext cx="2463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32-bit RAM</a:t>
            </a:r>
          </a:p>
          <a:p>
            <a:pPr algn="ctr"/>
            <a:r>
              <a:rPr lang="en-US" altLang="ko-KR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address space(4GB)</a:t>
            </a:r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1175F11-0F74-412E-B352-84F93DBBFC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556584"/>
              </p:ext>
            </p:extLst>
          </p:nvPr>
        </p:nvGraphicFramePr>
        <p:xfrm>
          <a:off x="2392610" y="3429000"/>
          <a:ext cx="1400473" cy="2250605"/>
        </p:xfrm>
        <a:graphic>
          <a:graphicData uri="http://schemas.openxmlformats.org/drawingml/2006/table">
            <a:tbl>
              <a:tblPr>
                <a:solidFill>
                  <a:srgbClr val="3A7BE4"/>
                </a:solidFill>
                <a:tableStyleId>{5C22544A-7EE6-4342-B048-85BDC9FD1C3A}</a:tableStyleId>
              </a:tblPr>
              <a:tblGrid>
                <a:gridCol w="1400473">
                  <a:extLst>
                    <a:ext uri="{9D8B030D-6E8A-4147-A177-3AD203B41FA5}">
                      <a16:colId xmlns:a16="http://schemas.microsoft.com/office/drawing/2014/main" val="2909270313"/>
                    </a:ext>
                  </a:extLst>
                </a:gridCol>
              </a:tblGrid>
              <a:tr h="225060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C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205603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3F9FC4E-09C8-42AA-BC8B-9840D8C531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165753"/>
              </p:ext>
            </p:extLst>
          </p:nvPr>
        </p:nvGraphicFramePr>
        <p:xfrm>
          <a:off x="2392610" y="847638"/>
          <a:ext cx="1400473" cy="2303968"/>
        </p:xfrm>
        <a:graphic>
          <a:graphicData uri="http://schemas.openxmlformats.org/drawingml/2006/table">
            <a:tbl>
              <a:tblPr>
                <a:solidFill>
                  <a:srgbClr val="3A7BE4"/>
                </a:solidFill>
                <a:tableStyleId>{5C22544A-7EE6-4342-B048-85BDC9FD1C3A}</a:tableStyleId>
              </a:tblPr>
              <a:tblGrid>
                <a:gridCol w="1400473">
                  <a:extLst>
                    <a:ext uri="{9D8B030D-6E8A-4147-A177-3AD203B41FA5}">
                      <a16:colId xmlns:a16="http://schemas.microsoft.com/office/drawing/2014/main" val="2909270313"/>
                    </a:ext>
                  </a:extLst>
                </a:gridCol>
              </a:tblGrid>
              <a:tr h="230396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C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2056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57F4AEE-6AF8-4DD7-856F-F5E0D2D1DDEC}"/>
              </a:ext>
            </a:extLst>
          </p:cNvPr>
          <p:cNvSpPr txBox="1"/>
          <p:nvPr/>
        </p:nvSpPr>
        <p:spPr>
          <a:xfrm>
            <a:off x="2392610" y="4169466"/>
            <a:ext cx="147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program 2</a:t>
            </a:r>
            <a:br>
              <a:rPr lang="en-US" altLang="ko-KR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</a:br>
            <a:r>
              <a:rPr lang="en-US" altLang="ko-KR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2GB</a:t>
            </a:r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7E23B5-F3A0-4291-B7CD-D9E5EF7391AA}"/>
              </a:ext>
            </a:extLst>
          </p:cNvPr>
          <p:cNvSpPr txBox="1"/>
          <p:nvPr/>
        </p:nvSpPr>
        <p:spPr>
          <a:xfrm>
            <a:off x="2392610" y="1658574"/>
            <a:ext cx="147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program 1</a:t>
            </a:r>
            <a:br>
              <a:rPr lang="en-US" altLang="ko-KR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</a:br>
            <a:r>
              <a:rPr lang="en-US" altLang="ko-KR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2GB</a:t>
            </a:r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6D8286A3-3A01-4161-817F-E7B9A7CD5A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052198"/>
              </p:ext>
            </p:extLst>
          </p:nvPr>
        </p:nvGraphicFramePr>
        <p:xfrm>
          <a:off x="4532561" y="1513072"/>
          <a:ext cx="1400473" cy="1140059"/>
        </p:xfrm>
        <a:graphic>
          <a:graphicData uri="http://schemas.openxmlformats.org/drawingml/2006/table">
            <a:tbl>
              <a:tblPr>
                <a:solidFill>
                  <a:srgbClr val="3A7BE4"/>
                </a:solidFill>
                <a:tableStyleId>{5C22544A-7EE6-4342-B048-85BDC9FD1C3A}</a:tableStyleId>
              </a:tblPr>
              <a:tblGrid>
                <a:gridCol w="1400473">
                  <a:extLst>
                    <a:ext uri="{9D8B030D-6E8A-4147-A177-3AD203B41FA5}">
                      <a16:colId xmlns:a16="http://schemas.microsoft.com/office/drawing/2014/main" val="2909270313"/>
                    </a:ext>
                  </a:extLst>
                </a:gridCol>
              </a:tblGrid>
              <a:tr h="1140059">
                <a:tc>
                  <a:txBody>
                    <a:bodyPr/>
                    <a:lstStyle/>
                    <a:p>
                      <a:pPr latinLnBrk="1"/>
                      <a:endParaRPr lang="ko-KR" altLang="en-US" u="none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C2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20560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C69B323-C4AE-49A9-973F-57B0DA19798D}"/>
              </a:ext>
            </a:extLst>
          </p:cNvPr>
          <p:cNvSpPr txBox="1"/>
          <p:nvPr/>
        </p:nvSpPr>
        <p:spPr>
          <a:xfrm>
            <a:off x="4528069" y="1935573"/>
            <a:ext cx="147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MAP 1</a:t>
            </a:r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6DFCED8-48E7-4E0C-BFF3-28EF2A17F46F}"/>
              </a:ext>
            </a:extLst>
          </p:cNvPr>
          <p:cNvSpPr/>
          <p:nvPr/>
        </p:nvSpPr>
        <p:spPr>
          <a:xfrm>
            <a:off x="-1738119" y="1633956"/>
            <a:ext cx="1019175" cy="1019175"/>
          </a:xfrm>
          <a:prstGeom prst="rect">
            <a:avLst/>
          </a:prstGeom>
          <a:solidFill>
            <a:srgbClr val="A6C2EF"/>
          </a:solidFill>
          <a:ln>
            <a:solidFill>
              <a:srgbClr val="3A7B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898F1DE7-509B-4ACF-BAE8-D0179B6A1F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278510"/>
              </p:ext>
            </p:extLst>
          </p:nvPr>
        </p:nvGraphicFramePr>
        <p:xfrm>
          <a:off x="4557829" y="3983066"/>
          <a:ext cx="1400473" cy="1140059"/>
        </p:xfrm>
        <a:graphic>
          <a:graphicData uri="http://schemas.openxmlformats.org/drawingml/2006/table">
            <a:tbl>
              <a:tblPr>
                <a:solidFill>
                  <a:srgbClr val="3A7BE4"/>
                </a:solidFill>
                <a:tableStyleId>{5C22544A-7EE6-4342-B048-85BDC9FD1C3A}</a:tableStyleId>
              </a:tblPr>
              <a:tblGrid>
                <a:gridCol w="1400473">
                  <a:extLst>
                    <a:ext uri="{9D8B030D-6E8A-4147-A177-3AD203B41FA5}">
                      <a16:colId xmlns:a16="http://schemas.microsoft.com/office/drawing/2014/main" val="2909270313"/>
                    </a:ext>
                  </a:extLst>
                </a:gridCol>
              </a:tblGrid>
              <a:tr h="1140059">
                <a:tc>
                  <a:txBody>
                    <a:bodyPr/>
                    <a:lstStyle/>
                    <a:p>
                      <a:pPr latinLnBrk="1"/>
                      <a:endParaRPr lang="ko-KR" altLang="en-US" u="none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C2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205603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61738147-1D62-4855-8A86-16AEE6639ECE}"/>
              </a:ext>
            </a:extLst>
          </p:cNvPr>
          <p:cNvSpPr txBox="1"/>
          <p:nvPr/>
        </p:nvSpPr>
        <p:spPr>
          <a:xfrm>
            <a:off x="4557829" y="4368429"/>
            <a:ext cx="147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MAP 2</a:t>
            </a:r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7" name="사다리꼴 16">
            <a:extLst>
              <a:ext uri="{FF2B5EF4-FFF2-40B4-BE49-F238E27FC236}">
                <a16:creationId xmlns:a16="http://schemas.microsoft.com/office/drawing/2014/main" id="{5C5ED6CB-914B-4F00-9F15-C88402ED074D}"/>
              </a:ext>
            </a:extLst>
          </p:cNvPr>
          <p:cNvSpPr/>
          <p:nvPr/>
        </p:nvSpPr>
        <p:spPr>
          <a:xfrm rot="5400000">
            <a:off x="3173970" y="4173108"/>
            <a:ext cx="1973212" cy="734986"/>
          </a:xfrm>
          <a:prstGeom prst="trapezoid">
            <a:avLst>
              <a:gd name="adj" fmla="val 74532"/>
            </a:avLst>
          </a:prstGeom>
          <a:solidFill>
            <a:srgbClr val="F9C100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8CB84980-E91C-4F7C-8F12-9B11D7B9E5F5}"/>
              </a:ext>
            </a:extLst>
          </p:cNvPr>
          <p:cNvSpPr/>
          <p:nvPr/>
        </p:nvSpPr>
        <p:spPr>
          <a:xfrm>
            <a:off x="5957914" y="2463800"/>
            <a:ext cx="734986" cy="2438400"/>
          </a:xfrm>
          <a:custGeom>
            <a:avLst/>
            <a:gdLst>
              <a:gd name="connsiteX0" fmla="*/ 0 w 711200"/>
              <a:gd name="connsiteY0" fmla="*/ 1701800 h 2438400"/>
              <a:gd name="connsiteX1" fmla="*/ 0 w 711200"/>
              <a:gd name="connsiteY1" fmla="*/ 1701800 h 2438400"/>
              <a:gd name="connsiteX2" fmla="*/ 0 w 711200"/>
              <a:gd name="connsiteY2" fmla="*/ 2438400 h 2438400"/>
              <a:gd name="connsiteX3" fmla="*/ 711200 w 711200"/>
              <a:gd name="connsiteY3" fmla="*/ 2197100 h 2438400"/>
              <a:gd name="connsiteX4" fmla="*/ 673100 w 711200"/>
              <a:gd name="connsiteY4" fmla="*/ 0 h 2438400"/>
              <a:gd name="connsiteX5" fmla="*/ 0 w 711200"/>
              <a:gd name="connsiteY5" fmla="*/ 1701800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200" h="2438400">
                <a:moveTo>
                  <a:pt x="0" y="1701800"/>
                </a:moveTo>
                <a:lnTo>
                  <a:pt x="0" y="1701800"/>
                </a:lnTo>
                <a:lnTo>
                  <a:pt x="0" y="2438400"/>
                </a:lnTo>
                <a:lnTo>
                  <a:pt x="711200" y="2197100"/>
                </a:lnTo>
                <a:lnTo>
                  <a:pt x="673100" y="0"/>
                </a:lnTo>
                <a:lnTo>
                  <a:pt x="0" y="1701800"/>
                </a:lnTo>
                <a:close/>
              </a:path>
            </a:pathLst>
          </a:custGeom>
          <a:solidFill>
            <a:srgbClr val="F9C100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표 4">
            <a:extLst>
              <a:ext uri="{FF2B5EF4-FFF2-40B4-BE49-F238E27FC236}">
                <a16:creationId xmlns:a16="http://schemas.microsoft.com/office/drawing/2014/main" id="{254EE3DD-7BF5-4FB8-A109-1C7304BB3A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41830"/>
              </p:ext>
            </p:extLst>
          </p:nvPr>
        </p:nvGraphicFramePr>
        <p:xfrm>
          <a:off x="6676870" y="2451101"/>
          <a:ext cx="1400473" cy="2197100"/>
        </p:xfrm>
        <a:graphic>
          <a:graphicData uri="http://schemas.openxmlformats.org/drawingml/2006/table">
            <a:tbl>
              <a:tblPr>
                <a:solidFill>
                  <a:srgbClr val="3A7BE4"/>
                </a:solidFill>
                <a:tableStyleId>{5C22544A-7EE6-4342-B048-85BDC9FD1C3A}</a:tableStyleId>
              </a:tblPr>
              <a:tblGrid>
                <a:gridCol w="1400473">
                  <a:extLst>
                    <a:ext uri="{9D8B030D-6E8A-4147-A177-3AD203B41FA5}">
                      <a16:colId xmlns:a16="http://schemas.microsoft.com/office/drawing/2014/main" val="2909270313"/>
                    </a:ext>
                  </a:extLst>
                </a:gridCol>
              </a:tblGrid>
              <a:tr h="21971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C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205603"/>
                  </a:ext>
                </a:extLst>
              </a:tr>
            </a:tbl>
          </a:graphicData>
        </a:graphic>
      </p:graphicFrame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00C94070-A844-4902-99B7-29F268C10B49}"/>
              </a:ext>
            </a:extLst>
          </p:cNvPr>
          <p:cNvSpPr/>
          <p:nvPr/>
        </p:nvSpPr>
        <p:spPr>
          <a:xfrm>
            <a:off x="5930900" y="1409700"/>
            <a:ext cx="741610" cy="1028700"/>
          </a:xfrm>
          <a:custGeom>
            <a:avLst/>
            <a:gdLst>
              <a:gd name="connsiteX0" fmla="*/ 0 w 762000"/>
              <a:gd name="connsiteY0" fmla="*/ 101600 h 1028700"/>
              <a:gd name="connsiteX1" fmla="*/ 0 w 762000"/>
              <a:gd name="connsiteY1" fmla="*/ 101600 h 1028700"/>
              <a:gd name="connsiteX2" fmla="*/ 12700 w 762000"/>
              <a:gd name="connsiteY2" fmla="*/ 215900 h 1028700"/>
              <a:gd name="connsiteX3" fmla="*/ 25400 w 762000"/>
              <a:gd name="connsiteY3" fmla="*/ 266700 h 1028700"/>
              <a:gd name="connsiteX4" fmla="*/ 12700 w 762000"/>
              <a:gd name="connsiteY4" fmla="*/ 419100 h 1028700"/>
              <a:gd name="connsiteX5" fmla="*/ 12700 w 762000"/>
              <a:gd name="connsiteY5" fmla="*/ 660400 h 1028700"/>
              <a:gd name="connsiteX6" fmla="*/ 762000 w 762000"/>
              <a:gd name="connsiteY6" fmla="*/ 1028700 h 1028700"/>
              <a:gd name="connsiteX7" fmla="*/ 762000 w 762000"/>
              <a:gd name="connsiteY7" fmla="*/ 0 h 1028700"/>
              <a:gd name="connsiteX8" fmla="*/ 0 w 762000"/>
              <a:gd name="connsiteY8" fmla="*/ 10160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2000" h="1028700">
                <a:moveTo>
                  <a:pt x="0" y="101600"/>
                </a:moveTo>
                <a:lnTo>
                  <a:pt x="0" y="101600"/>
                </a:lnTo>
                <a:cubicBezTo>
                  <a:pt x="4233" y="139700"/>
                  <a:pt x="6871" y="178011"/>
                  <a:pt x="12700" y="215900"/>
                </a:cubicBezTo>
                <a:cubicBezTo>
                  <a:pt x="15354" y="233152"/>
                  <a:pt x="25400" y="249246"/>
                  <a:pt x="25400" y="266700"/>
                </a:cubicBezTo>
                <a:cubicBezTo>
                  <a:pt x="25400" y="317676"/>
                  <a:pt x="14344" y="368150"/>
                  <a:pt x="12700" y="419100"/>
                </a:cubicBezTo>
                <a:cubicBezTo>
                  <a:pt x="10107" y="499492"/>
                  <a:pt x="12700" y="579967"/>
                  <a:pt x="12700" y="660400"/>
                </a:cubicBezTo>
                <a:lnTo>
                  <a:pt x="762000" y="1028700"/>
                </a:lnTo>
                <a:lnTo>
                  <a:pt x="762000" y="0"/>
                </a:lnTo>
                <a:lnTo>
                  <a:pt x="0" y="101600"/>
                </a:lnTo>
                <a:close/>
              </a:path>
            </a:pathLst>
          </a:custGeom>
          <a:solidFill>
            <a:srgbClr val="C2D67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2F7CA623-600C-4638-AF26-0CA4193647B9}"/>
              </a:ext>
            </a:extLst>
          </p:cNvPr>
          <p:cNvSpPr/>
          <p:nvPr/>
        </p:nvSpPr>
        <p:spPr>
          <a:xfrm>
            <a:off x="5930900" y="2286000"/>
            <a:ext cx="749300" cy="3479800"/>
          </a:xfrm>
          <a:custGeom>
            <a:avLst/>
            <a:gdLst>
              <a:gd name="connsiteX0" fmla="*/ 12700 w 749300"/>
              <a:gd name="connsiteY0" fmla="*/ 0 h 3479800"/>
              <a:gd name="connsiteX1" fmla="*/ 749300 w 749300"/>
              <a:gd name="connsiteY1" fmla="*/ 2387600 h 3479800"/>
              <a:gd name="connsiteX2" fmla="*/ 749300 w 749300"/>
              <a:gd name="connsiteY2" fmla="*/ 3479800 h 3479800"/>
              <a:gd name="connsiteX3" fmla="*/ 0 w 749300"/>
              <a:gd name="connsiteY3" fmla="*/ 355600 h 3479800"/>
              <a:gd name="connsiteX4" fmla="*/ 12700 w 749300"/>
              <a:gd name="connsiteY4" fmla="*/ 0 h 347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300" h="3479800">
                <a:moveTo>
                  <a:pt x="12700" y="0"/>
                </a:moveTo>
                <a:lnTo>
                  <a:pt x="749300" y="2387600"/>
                </a:lnTo>
                <a:lnTo>
                  <a:pt x="749300" y="3479800"/>
                </a:lnTo>
                <a:lnTo>
                  <a:pt x="0" y="355600"/>
                </a:lnTo>
                <a:lnTo>
                  <a:pt x="12700" y="0"/>
                </a:lnTo>
                <a:close/>
              </a:path>
            </a:pathLst>
          </a:custGeom>
          <a:solidFill>
            <a:srgbClr val="C2D67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표 4">
            <a:extLst>
              <a:ext uri="{FF2B5EF4-FFF2-40B4-BE49-F238E27FC236}">
                <a16:creationId xmlns:a16="http://schemas.microsoft.com/office/drawing/2014/main" id="{D33724FA-3290-47C9-9B3F-198C5A9401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178093"/>
              </p:ext>
            </p:extLst>
          </p:nvPr>
        </p:nvGraphicFramePr>
        <p:xfrm>
          <a:off x="6663138" y="1368340"/>
          <a:ext cx="1400473" cy="1082761"/>
        </p:xfrm>
        <a:graphic>
          <a:graphicData uri="http://schemas.openxmlformats.org/drawingml/2006/table">
            <a:tbl>
              <a:tblPr>
                <a:solidFill>
                  <a:srgbClr val="3A7BE4"/>
                </a:solidFill>
                <a:tableStyleId>{5C22544A-7EE6-4342-B048-85BDC9FD1C3A}</a:tableStyleId>
              </a:tblPr>
              <a:tblGrid>
                <a:gridCol w="1400473">
                  <a:extLst>
                    <a:ext uri="{9D8B030D-6E8A-4147-A177-3AD203B41FA5}">
                      <a16:colId xmlns:a16="http://schemas.microsoft.com/office/drawing/2014/main" val="2909270313"/>
                    </a:ext>
                  </a:extLst>
                </a:gridCol>
              </a:tblGrid>
              <a:tr h="108276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C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205603"/>
                  </a:ext>
                </a:extLst>
              </a:tr>
            </a:tbl>
          </a:graphicData>
        </a:graphic>
      </p:graphicFrame>
      <p:graphicFrame>
        <p:nvGraphicFramePr>
          <p:cNvPr id="32" name="표 4">
            <a:extLst>
              <a:ext uri="{FF2B5EF4-FFF2-40B4-BE49-F238E27FC236}">
                <a16:creationId xmlns:a16="http://schemas.microsoft.com/office/drawing/2014/main" id="{C39E44E3-8D54-48A2-A84C-909F1D26F8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366168"/>
              </p:ext>
            </p:extLst>
          </p:nvPr>
        </p:nvGraphicFramePr>
        <p:xfrm>
          <a:off x="6688018" y="4648201"/>
          <a:ext cx="1400473" cy="1117599"/>
        </p:xfrm>
        <a:graphic>
          <a:graphicData uri="http://schemas.openxmlformats.org/drawingml/2006/table">
            <a:tbl>
              <a:tblPr>
                <a:solidFill>
                  <a:srgbClr val="3A7BE4"/>
                </a:solidFill>
                <a:tableStyleId>{5C22544A-7EE6-4342-B048-85BDC9FD1C3A}</a:tableStyleId>
              </a:tblPr>
              <a:tblGrid>
                <a:gridCol w="1400473">
                  <a:extLst>
                    <a:ext uri="{9D8B030D-6E8A-4147-A177-3AD203B41FA5}">
                      <a16:colId xmlns:a16="http://schemas.microsoft.com/office/drawing/2014/main" val="2909270313"/>
                    </a:ext>
                  </a:extLst>
                </a:gridCol>
              </a:tblGrid>
              <a:tr h="111759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C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205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9343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B8B47E4C-F0EC-43CE-B7B8-97726253F8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257925"/>
              </p:ext>
            </p:extLst>
          </p:nvPr>
        </p:nvGraphicFramePr>
        <p:xfrm>
          <a:off x="7767094" y="957046"/>
          <a:ext cx="1400473" cy="4389120"/>
        </p:xfrm>
        <a:graphic>
          <a:graphicData uri="http://schemas.openxmlformats.org/drawingml/2006/table">
            <a:tbl>
              <a:tblPr>
                <a:solidFill>
                  <a:srgbClr val="3A7BE4"/>
                </a:solidFill>
                <a:tableStyleId>{5C22544A-7EE6-4342-B048-85BDC9FD1C3A}</a:tableStyleId>
              </a:tblPr>
              <a:tblGrid>
                <a:gridCol w="1400473">
                  <a:extLst>
                    <a:ext uri="{9D8B030D-6E8A-4147-A177-3AD203B41FA5}">
                      <a16:colId xmlns:a16="http://schemas.microsoft.com/office/drawing/2014/main" val="2909270313"/>
                    </a:ext>
                  </a:extLst>
                </a:gridCol>
              </a:tblGrid>
              <a:tr h="32723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205603"/>
                  </a:ext>
                </a:extLst>
              </a:tr>
              <a:tr h="32723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117564"/>
                  </a:ext>
                </a:extLst>
              </a:tr>
              <a:tr h="32723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500872"/>
                  </a:ext>
                </a:extLst>
              </a:tr>
              <a:tr h="32723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344613"/>
                  </a:ext>
                </a:extLst>
              </a:tr>
              <a:tr h="32723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682302"/>
                  </a:ext>
                </a:extLst>
              </a:tr>
              <a:tr h="32723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2927750"/>
                  </a:ext>
                </a:extLst>
              </a:tr>
              <a:tr h="32723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1299531"/>
                  </a:ext>
                </a:extLst>
              </a:tr>
              <a:tr h="32723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9428038"/>
                  </a:ext>
                </a:extLst>
              </a:tr>
              <a:tr h="32723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314120"/>
                  </a:ext>
                </a:extLst>
              </a:tr>
              <a:tr h="32723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538676"/>
                  </a:ext>
                </a:extLst>
              </a:tr>
              <a:tr h="32723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874131"/>
                  </a:ext>
                </a:extLst>
              </a:tr>
              <a:tr h="32723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28916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D1159D2-3992-46A5-A11C-558352E87C80}"/>
              </a:ext>
            </a:extLst>
          </p:cNvPr>
          <p:cNvSpPr txBox="1"/>
          <p:nvPr/>
        </p:nvSpPr>
        <p:spPr>
          <a:xfrm>
            <a:off x="7167175" y="249473"/>
            <a:ext cx="2463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RAM</a:t>
            </a:r>
          </a:p>
          <a:p>
            <a:pPr algn="ctr"/>
            <a:r>
              <a:rPr lang="en-US" altLang="ko-KR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address space</a:t>
            </a:r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69E5BD2-251A-48BB-A853-F7352BCCE0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945135"/>
              </p:ext>
            </p:extLst>
          </p:nvPr>
        </p:nvGraphicFramePr>
        <p:xfrm>
          <a:off x="2392610" y="3429000"/>
          <a:ext cx="1400473" cy="2250605"/>
        </p:xfrm>
        <a:graphic>
          <a:graphicData uri="http://schemas.openxmlformats.org/drawingml/2006/table">
            <a:tbl>
              <a:tblPr>
                <a:solidFill>
                  <a:srgbClr val="3A7BE4"/>
                </a:solidFill>
                <a:tableStyleId>{5C22544A-7EE6-4342-B048-85BDC9FD1C3A}</a:tableStyleId>
              </a:tblPr>
              <a:tblGrid>
                <a:gridCol w="1400473">
                  <a:extLst>
                    <a:ext uri="{9D8B030D-6E8A-4147-A177-3AD203B41FA5}">
                      <a16:colId xmlns:a16="http://schemas.microsoft.com/office/drawing/2014/main" val="2909270313"/>
                    </a:ext>
                  </a:extLst>
                </a:gridCol>
              </a:tblGrid>
              <a:tr h="225060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C1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205603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1C83554-260C-4092-A963-20DB06A984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596362"/>
              </p:ext>
            </p:extLst>
          </p:nvPr>
        </p:nvGraphicFramePr>
        <p:xfrm>
          <a:off x="2392610" y="847638"/>
          <a:ext cx="1400473" cy="2303968"/>
        </p:xfrm>
        <a:graphic>
          <a:graphicData uri="http://schemas.openxmlformats.org/drawingml/2006/table">
            <a:tbl>
              <a:tblPr>
                <a:solidFill>
                  <a:srgbClr val="3A7BE4"/>
                </a:solidFill>
                <a:tableStyleId>{5C22544A-7EE6-4342-B048-85BDC9FD1C3A}</a:tableStyleId>
              </a:tblPr>
              <a:tblGrid>
                <a:gridCol w="1400473">
                  <a:extLst>
                    <a:ext uri="{9D8B030D-6E8A-4147-A177-3AD203B41FA5}">
                      <a16:colId xmlns:a16="http://schemas.microsoft.com/office/drawing/2014/main" val="2909270313"/>
                    </a:ext>
                  </a:extLst>
                </a:gridCol>
              </a:tblGrid>
              <a:tr h="230396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C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20560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E64D1FD-5BB4-43B1-BD8B-DD591F89CE1A}"/>
              </a:ext>
            </a:extLst>
          </p:cNvPr>
          <p:cNvSpPr txBox="1"/>
          <p:nvPr/>
        </p:nvSpPr>
        <p:spPr>
          <a:xfrm>
            <a:off x="2392610" y="4169466"/>
            <a:ext cx="147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program 2</a:t>
            </a:r>
            <a:br>
              <a:rPr lang="en-US" altLang="ko-KR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</a:br>
            <a:r>
              <a:rPr lang="en-US" altLang="ko-KR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2GB</a:t>
            </a:r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42D63D-2505-4917-B1DA-F119B7034C76}"/>
              </a:ext>
            </a:extLst>
          </p:cNvPr>
          <p:cNvSpPr txBox="1"/>
          <p:nvPr/>
        </p:nvSpPr>
        <p:spPr>
          <a:xfrm>
            <a:off x="2392610" y="1658574"/>
            <a:ext cx="147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program 1</a:t>
            </a:r>
            <a:br>
              <a:rPr lang="en-US" altLang="ko-KR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</a:br>
            <a:r>
              <a:rPr lang="en-US" altLang="ko-KR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2GB</a:t>
            </a:r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FB99391-1471-4DC0-BF07-4E76230C7B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8825"/>
              </p:ext>
            </p:extLst>
          </p:nvPr>
        </p:nvGraphicFramePr>
        <p:xfrm>
          <a:off x="4532561" y="1513072"/>
          <a:ext cx="1400473" cy="1140059"/>
        </p:xfrm>
        <a:graphic>
          <a:graphicData uri="http://schemas.openxmlformats.org/drawingml/2006/table">
            <a:tbl>
              <a:tblPr>
                <a:solidFill>
                  <a:srgbClr val="3A7BE4"/>
                </a:solidFill>
                <a:tableStyleId>{5C22544A-7EE6-4342-B048-85BDC9FD1C3A}</a:tableStyleId>
              </a:tblPr>
              <a:tblGrid>
                <a:gridCol w="1400473">
                  <a:extLst>
                    <a:ext uri="{9D8B030D-6E8A-4147-A177-3AD203B41FA5}">
                      <a16:colId xmlns:a16="http://schemas.microsoft.com/office/drawing/2014/main" val="2909270313"/>
                    </a:ext>
                  </a:extLst>
                </a:gridCol>
              </a:tblGrid>
              <a:tr h="1140059">
                <a:tc>
                  <a:txBody>
                    <a:bodyPr/>
                    <a:lstStyle/>
                    <a:p>
                      <a:pPr latinLnBrk="1"/>
                      <a:endParaRPr lang="ko-KR" altLang="en-US" u="none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C2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20560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B1ADD22-145B-4977-BCCA-ECCE568B66EE}"/>
              </a:ext>
            </a:extLst>
          </p:cNvPr>
          <p:cNvSpPr txBox="1"/>
          <p:nvPr/>
        </p:nvSpPr>
        <p:spPr>
          <a:xfrm>
            <a:off x="4528069" y="1935573"/>
            <a:ext cx="147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MAP 1</a:t>
            </a:r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88A2DB2-906A-4884-AEFC-BCA581849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446533"/>
              </p:ext>
            </p:extLst>
          </p:nvPr>
        </p:nvGraphicFramePr>
        <p:xfrm>
          <a:off x="4557829" y="3983066"/>
          <a:ext cx="1400473" cy="1140059"/>
        </p:xfrm>
        <a:graphic>
          <a:graphicData uri="http://schemas.openxmlformats.org/drawingml/2006/table">
            <a:tbl>
              <a:tblPr>
                <a:solidFill>
                  <a:srgbClr val="3A7BE4"/>
                </a:solidFill>
                <a:tableStyleId>{5C22544A-7EE6-4342-B048-85BDC9FD1C3A}</a:tableStyleId>
              </a:tblPr>
              <a:tblGrid>
                <a:gridCol w="1400473">
                  <a:extLst>
                    <a:ext uri="{9D8B030D-6E8A-4147-A177-3AD203B41FA5}">
                      <a16:colId xmlns:a16="http://schemas.microsoft.com/office/drawing/2014/main" val="2909270313"/>
                    </a:ext>
                  </a:extLst>
                </a:gridCol>
              </a:tblGrid>
              <a:tr h="1140059">
                <a:tc>
                  <a:txBody>
                    <a:bodyPr/>
                    <a:lstStyle/>
                    <a:p>
                      <a:pPr latinLnBrk="1"/>
                      <a:endParaRPr lang="ko-KR" altLang="en-US" u="none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C2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20560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37A9BC6-3AC4-4B34-BA30-F17F61D1FDB5}"/>
              </a:ext>
            </a:extLst>
          </p:cNvPr>
          <p:cNvSpPr txBox="1"/>
          <p:nvPr/>
        </p:nvSpPr>
        <p:spPr>
          <a:xfrm>
            <a:off x="4557829" y="4368429"/>
            <a:ext cx="147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MAP 2</a:t>
            </a:r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1419BF5-CEB6-4899-88B0-3D46B420FC94}"/>
              </a:ext>
            </a:extLst>
          </p:cNvPr>
          <p:cNvCxnSpPr>
            <a:cxnSpLocks/>
          </p:cNvCxnSpPr>
          <p:nvPr/>
        </p:nvCxnSpPr>
        <p:spPr>
          <a:xfrm>
            <a:off x="3669554" y="1658574"/>
            <a:ext cx="1563243" cy="72239"/>
          </a:xfrm>
          <a:prstGeom prst="straightConnector1">
            <a:avLst/>
          </a:prstGeom>
          <a:ln w="38100">
            <a:solidFill>
              <a:srgbClr val="3A7BE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10AA6AF-9F0E-473C-9983-E53F40C03518}"/>
              </a:ext>
            </a:extLst>
          </p:cNvPr>
          <p:cNvCxnSpPr>
            <a:cxnSpLocks/>
          </p:cNvCxnSpPr>
          <p:nvPr/>
        </p:nvCxnSpPr>
        <p:spPr>
          <a:xfrm flipV="1">
            <a:off x="5295647" y="1495014"/>
            <a:ext cx="2516851" cy="285431"/>
          </a:xfrm>
          <a:prstGeom prst="straightConnector1">
            <a:avLst/>
          </a:prstGeom>
          <a:ln w="38100">
            <a:solidFill>
              <a:srgbClr val="3A7BE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3ED7D2B-0467-42E8-86B9-44C3327B0C63}"/>
              </a:ext>
            </a:extLst>
          </p:cNvPr>
          <p:cNvCxnSpPr>
            <a:cxnSpLocks/>
          </p:cNvCxnSpPr>
          <p:nvPr/>
        </p:nvCxnSpPr>
        <p:spPr>
          <a:xfrm>
            <a:off x="3460873" y="4011647"/>
            <a:ext cx="1753390" cy="228801"/>
          </a:xfrm>
          <a:prstGeom prst="straightConnector1">
            <a:avLst/>
          </a:prstGeom>
          <a:ln w="38100">
            <a:solidFill>
              <a:srgbClr val="3A7BE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DB7C2EE-3279-4481-9A93-942CA8C34ED3}"/>
              </a:ext>
            </a:extLst>
          </p:cNvPr>
          <p:cNvCxnSpPr>
            <a:cxnSpLocks/>
          </p:cNvCxnSpPr>
          <p:nvPr/>
        </p:nvCxnSpPr>
        <p:spPr>
          <a:xfrm flipV="1">
            <a:off x="5376914" y="2530870"/>
            <a:ext cx="2415448" cy="1732960"/>
          </a:xfrm>
          <a:prstGeom prst="straightConnector1">
            <a:avLst/>
          </a:prstGeom>
          <a:ln w="38100">
            <a:solidFill>
              <a:srgbClr val="3A7BE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ED66FCD-0962-4B6A-9EF9-34DB0A503285}"/>
              </a:ext>
            </a:extLst>
          </p:cNvPr>
          <p:cNvSpPr txBox="1"/>
          <p:nvPr/>
        </p:nvSpPr>
        <p:spPr>
          <a:xfrm>
            <a:off x="3669554" y="1310348"/>
            <a:ext cx="140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1000</a:t>
            </a:r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DB4554-FEAD-4D38-9D84-1548E81252DC}"/>
              </a:ext>
            </a:extLst>
          </p:cNvPr>
          <p:cNvSpPr txBox="1"/>
          <p:nvPr/>
        </p:nvSpPr>
        <p:spPr>
          <a:xfrm>
            <a:off x="3770559" y="3672153"/>
            <a:ext cx="140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1000</a:t>
            </a:r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94C2586-B133-4C39-B223-2A0D63DDA4BE}"/>
              </a:ext>
            </a:extLst>
          </p:cNvPr>
          <p:cNvSpPr txBox="1"/>
          <p:nvPr/>
        </p:nvSpPr>
        <p:spPr>
          <a:xfrm>
            <a:off x="6000999" y="1232784"/>
            <a:ext cx="140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</a:t>
            </a:r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9C6377-A2B3-4627-917E-6C3417D26002}"/>
              </a:ext>
            </a:extLst>
          </p:cNvPr>
          <p:cNvSpPr txBox="1"/>
          <p:nvPr/>
        </p:nvSpPr>
        <p:spPr>
          <a:xfrm>
            <a:off x="5840148" y="2805966"/>
            <a:ext cx="140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5</a:t>
            </a:r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2396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B3465-B04D-4E5B-898F-B806DDDD2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2629354"/>
            <a:ext cx="10515600" cy="1325563"/>
          </a:xfrm>
        </p:spPr>
        <p:txBody>
          <a:bodyPr/>
          <a:lstStyle/>
          <a:p>
            <a:r>
              <a:rPr lang="en-US" altLang="ko-KR"/>
              <a:t>Virtual Memory: 7 Address Translation Example Walkthrough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617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352</Words>
  <Application>Microsoft Office PowerPoint</Application>
  <PresentationFormat>와이드스크린</PresentationFormat>
  <Paragraphs>163</Paragraphs>
  <Slides>14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4" baseType="lpstr">
      <vt:lpstr>Roboto</vt:lpstr>
      <vt:lpstr>나눔손글씨 펜</vt:lpstr>
      <vt:lpstr>나눔스퀘어_ac</vt:lpstr>
      <vt:lpstr>나눔스퀘어_ac ExtraBold</vt:lpstr>
      <vt:lpstr>맑은 고딕</vt:lpstr>
      <vt:lpstr>Arial</vt:lpstr>
      <vt:lpstr>Bitter</vt:lpstr>
      <vt:lpstr>Markazi Text Bold</vt:lpstr>
      <vt:lpstr>Merriweather</vt:lpstr>
      <vt:lpstr>Office 테마</vt:lpstr>
      <vt:lpstr>ADMIN PAGE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Virtual Memory: 7 Address Translation Example Walkthrough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 언약</dc:creator>
  <cp:lastModifiedBy>고 언약</cp:lastModifiedBy>
  <cp:revision>20</cp:revision>
  <dcterms:created xsi:type="dcterms:W3CDTF">2020-04-30T15:59:03Z</dcterms:created>
  <dcterms:modified xsi:type="dcterms:W3CDTF">2020-05-02T08:18:43Z</dcterms:modified>
</cp:coreProperties>
</file>