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A2E2-220C-457C-B8C3-08C5E524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91AC-D6ED-4FBA-87DB-4A1ADEE8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D94E0-48E4-457A-9FFC-FA2F5926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0A568-8B77-433A-A2B5-5771B967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6915F-EDB2-4964-B017-21D8ACBC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07F15-A2B7-45EF-80DA-B9103C4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7DA6D-3CBC-4B75-BBC7-8EB9D509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E069B-55EC-4378-8059-74AD18BF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209B8-1E36-4A7C-89FD-A75D1CF8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CF8C6-B399-414E-9268-29BD00E2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FFDE2-D4A0-4F6B-84FB-CD8F01F09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0A3E3-5BCD-406C-84EB-123EB57EE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7247E-9065-493B-B143-63070004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E96D9-DCAF-474F-90A1-5029B506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7D574-80E1-4403-BB45-714606F4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0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3B61C-74A1-40BE-B193-26DECD81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B1C49-05F8-4018-88B8-ED5AB48A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E0280-2756-4E34-8485-B92B7A50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EAD93-8229-494D-B559-965080EA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DAE7F-A6C6-4B8D-8844-B8C3AB73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9C95D-6AAE-4046-9AC3-ECF1B22D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E0003-E0E7-447F-9AFD-DF44BE03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95902-5125-46BF-8633-D702D276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D5714-82C8-4720-B155-3DB88F92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EC64D-26A1-443D-AC45-27301E25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51964-9697-4A66-B073-E36C7698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5BE9D-FD0F-4028-A734-426CD4529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427D2-7DF1-4759-83AE-1AD9B952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BAEE6-D538-4C20-81F2-53449F3A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0D5AE-73F1-4EFC-805E-EF75DEA9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6D748-7428-48E8-9CA3-3F4490F7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3284-8BE5-457C-83D8-59DD8857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7E670-BE70-4080-BB6B-B7098484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3CD7A5-F036-4CDD-BA5D-2F7B42047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58942-9AE3-4BAE-B97E-D097B753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FF26C7-6322-4412-A85A-3E06DF57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D2A96E-FD82-483F-913B-D305A1BB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C14918-8209-45DD-88BF-5DD3EB7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1656AF-8AA9-4B0A-A85F-A5E09965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3BCE6-A239-433B-BCE9-4453D965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DEB03-92B0-4DD9-9248-D55662E4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F1613-DE90-4BC5-90BF-1E0F7717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8FD87-7DBB-451B-97E4-B46FD4E8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BD23F5-AB8E-4BDC-BA1D-47A56C0F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B27410-7174-4F1E-A57C-38B6B12A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0D4C7-2B75-470F-A04B-315BAA2E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DBE25-4745-4383-A8CD-AD92F186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DFE36-D004-4C3F-890B-D4C23CF3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B3DA7-21B4-476D-86B0-96BC84E7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271C1-07AA-45EA-ACE6-FAA16F6F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52876-C103-4038-AC8B-9A0B58A6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35632-7DB0-4E26-95F6-BE8F078D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6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B4554-F013-4DCB-82A4-EA2DD3ED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012019-2F02-41AE-A9DA-1740CB222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53921-3B6E-4652-AFF0-0CF465D7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953BD-2FAF-408F-B885-07285D47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DFA01-75B0-4FCF-A5C3-B09AB01D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28F38-030B-4911-8896-BF717018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4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BD815F-91A7-4F11-8799-05A31BC1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0DA8B-9495-4B0B-8889-60E9F41D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ED6B3-3371-4659-A98B-204939EBF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4032-17EF-4C8E-80E5-BBDA302716B7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2647F-CDA1-468B-A450-987ADDC11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842B6-E524-409D-9A74-7C95B983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4A2A-F6A3-49C4-B9EE-355AEB82A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데이터베이스 개론">
            <a:extLst>
              <a:ext uri="{FF2B5EF4-FFF2-40B4-BE49-F238E27FC236}">
                <a16:creationId xmlns:a16="http://schemas.microsoft.com/office/drawing/2014/main" id="{E7088E86-64BA-4BAB-BA71-7696C84B6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43" y="426319"/>
            <a:ext cx="2200113" cy="2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로 배우는 데이터베이스 개론과 실습">
            <a:extLst>
              <a:ext uri="{FF2B5EF4-FFF2-40B4-BE49-F238E27FC236}">
                <a16:creationId xmlns:a16="http://schemas.microsoft.com/office/drawing/2014/main" id="{85B63D71-674E-4EB0-9D7E-241F38B85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26" y="426319"/>
            <a:ext cx="2200113" cy="275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초가 든든한 데이터베이스 ">
            <a:extLst>
              <a:ext uri="{FF2B5EF4-FFF2-40B4-BE49-F238E27FC236}">
                <a16:creationId xmlns:a16="http://schemas.microsoft.com/office/drawing/2014/main" id="{8EFA0569-25AE-4939-843E-109B9F2B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87" y="538287"/>
            <a:ext cx="1932745" cy="26405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모두의 SQL">
            <a:extLst>
              <a:ext uri="{FF2B5EF4-FFF2-40B4-BE49-F238E27FC236}">
                <a16:creationId xmlns:a16="http://schemas.microsoft.com/office/drawing/2014/main" id="{084C7572-9F1E-4D15-8A25-F52DA8AA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05" y="3679151"/>
            <a:ext cx="1940521" cy="25565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ad First SQL">
            <a:extLst>
              <a:ext uri="{FF2B5EF4-FFF2-40B4-BE49-F238E27FC236}">
                <a16:creationId xmlns:a16="http://schemas.microsoft.com/office/drawing/2014/main" id="{D3C995A2-36C1-4D15-B450-CC3B7EDE6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632" y="3527883"/>
            <a:ext cx="2385527" cy="27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8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F55756-0FBE-407A-8A8B-FCF99F2DD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93"/>
          <a:stretch/>
        </p:blipFill>
        <p:spPr>
          <a:xfrm>
            <a:off x="4870286" y="429013"/>
            <a:ext cx="2619375" cy="20156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749FFD-0AD3-40C5-89DC-385D216E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86" y="2444620"/>
            <a:ext cx="2619375" cy="2423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A7C5AA-3A52-4AC9-B155-8542AFE13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85" y="4868519"/>
            <a:ext cx="2625058" cy="3099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58BAAD-4366-4FA1-9EBB-382ECAD5B333}"/>
              </a:ext>
            </a:extLst>
          </p:cNvPr>
          <p:cNvSpPr/>
          <p:nvPr/>
        </p:nvSpPr>
        <p:spPr>
          <a:xfrm>
            <a:off x="4870285" y="429013"/>
            <a:ext cx="2619375" cy="309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D8E82A-3B66-4481-BEE2-528BEE1D9761}"/>
              </a:ext>
            </a:extLst>
          </p:cNvPr>
          <p:cNvSpPr/>
          <p:nvPr/>
        </p:nvSpPr>
        <p:spPr>
          <a:xfrm>
            <a:off x="4870285" y="738982"/>
            <a:ext cx="2619375" cy="1705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7E484-DAB4-4B57-85DA-33537541D0CF}"/>
              </a:ext>
            </a:extLst>
          </p:cNvPr>
          <p:cNvSpPr/>
          <p:nvPr/>
        </p:nvSpPr>
        <p:spPr>
          <a:xfrm>
            <a:off x="4870285" y="2440693"/>
            <a:ext cx="2619375" cy="1123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23B926-B63D-4E75-9548-4C42DF236D43}"/>
              </a:ext>
            </a:extLst>
          </p:cNvPr>
          <p:cNvSpPr/>
          <p:nvPr/>
        </p:nvSpPr>
        <p:spPr>
          <a:xfrm>
            <a:off x="4870285" y="3564294"/>
            <a:ext cx="2619375" cy="1304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D9A4D-0BFD-4FAC-801B-FE20E79C030D}"/>
              </a:ext>
            </a:extLst>
          </p:cNvPr>
          <p:cNvSpPr/>
          <p:nvPr/>
        </p:nvSpPr>
        <p:spPr>
          <a:xfrm>
            <a:off x="4870285" y="4868519"/>
            <a:ext cx="2619375" cy="309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EF8C9-9CA8-4A86-AFE7-605D6E6167AD}"/>
              </a:ext>
            </a:extLst>
          </p:cNvPr>
          <p:cNvSpPr txBox="1"/>
          <p:nvPr/>
        </p:nvSpPr>
        <p:spPr>
          <a:xfrm>
            <a:off x="6811343" y="430874"/>
            <a:ext cx="64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(1)</a:t>
            </a:r>
            <a:endParaRPr lang="ko-KR" altLang="en-US" sz="1400" b="1">
              <a:highlight>
                <a:srgbClr val="FFFF00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C6229-5EC3-43F4-B3E2-74CC97238423}"/>
              </a:ext>
            </a:extLst>
          </p:cNvPr>
          <p:cNvSpPr txBox="1"/>
          <p:nvPr/>
        </p:nvSpPr>
        <p:spPr>
          <a:xfrm>
            <a:off x="6820674" y="1437911"/>
            <a:ext cx="64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(2)</a:t>
            </a:r>
            <a:endParaRPr lang="ko-KR" altLang="en-US" sz="1400" b="1">
              <a:highlight>
                <a:srgbClr val="FFFF00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EE649-1FF7-4322-9777-FA52D7BA8C73}"/>
              </a:ext>
            </a:extLst>
          </p:cNvPr>
          <p:cNvSpPr txBox="1"/>
          <p:nvPr/>
        </p:nvSpPr>
        <p:spPr>
          <a:xfrm>
            <a:off x="6848667" y="2799185"/>
            <a:ext cx="64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(3)</a:t>
            </a:r>
            <a:endParaRPr lang="ko-KR" altLang="en-US" sz="1400" b="1">
              <a:highlight>
                <a:srgbClr val="FFFF00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65746-CD82-49BC-A052-99FF12B6F5CF}"/>
              </a:ext>
            </a:extLst>
          </p:cNvPr>
          <p:cNvSpPr txBox="1"/>
          <p:nvPr/>
        </p:nvSpPr>
        <p:spPr>
          <a:xfrm>
            <a:off x="6885988" y="4141386"/>
            <a:ext cx="64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(4)</a:t>
            </a:r>
            <a:endParaRPr lang="ko-KR" altLang="en-US" sz="1400" b="1">
              <a:highlight>
                <a:srgbClr val="FFFF00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BAF68-5BD7-43F7-8017-2F49F39D53EF}"/>
              </a:ext>
            </a:extLst>
          </p:cNvPr>
          <p:cNvSpPr txBox="1"/>
          <p:nvPr/>
        </p:nvSpPr>
        <p:spPr>
          <a:xfrm>
            <a:off x="6923457" y="4868518"/>
            <a:ext cx="64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(5)</a:t>
            </a:r>
            <a:endParaRPr lang="ko-KR" altLang="en-US" sz="1400" b="1">
              <a:highlight>
                <a:srgbClr val="FFFF00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72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93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56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2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5</cp:revision>
  <dcterms:created xsi:type="dcterms:W3CDTF">2020-10-09T02:15:23Z</dcterms:created>
  <dcterms:modified xsi:type="dcterms:W3CDTF">2020-10-09T03:52:00Z</dcterms:modified>
</cp:coreProperties>
</file>