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B4C7-5832-4213-AE9A-86CF2F5C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984196-6A6F-4954-BACC-CEA403F08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64014-2A07-49FB-8EB6-7F9DBD45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7497A-4194-431D-990C-47C2BB08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4CCF1-74E8-4AE5-A69E-2845AE95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7C1B-D8ED-4C35-B678-7CF0C8B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77468-992C-4DDD-B8D0-7BB49A00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03EF9-2A63-4F5C-A1C3-94621430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78C9D-D14C-452A-85C3-00A594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3B1C6-705E-4575-8730-F87C67A8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FB148-48B4-47C7-8DAF-A1C2B9A1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A8D12-AA78-4E27-BDDE-07C4603FC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5A01F-FC98-49DF-86BE-BDE8D6CC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827B8-A356-42DC-83EA-2727A55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99F6A-2E75-45F9-9338-174F86E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1389-6D06-44BE-ADEF-4568C08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FF87B-96FC-47F8-AD7E-574243FA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8EE9F-88BA-478F-9BC5-CD9CDB15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CAE0D-125B-42E2-A8CB-DFF4C294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76C68-16BB-41D0-A5C8-C1213FE2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5CCC-CA87-4E07-89B7-FAA69164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7D8E0-D1C9-4353-90D2-EC927529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BA5F6-CDB1-430A-B51B-3C6AFE83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29B43-E2A5-49F7-8E5B-97B3BB63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EBE22-791F-439A-919F-0B8CBA28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C628-8CE3-4AB6-BE45-2204F3D8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646E8-33FC-4033-9DE7-08265F705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59FF1-58E3-4304-A9CD-544DD529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6141D-8D39-4C51-86FA-80CD1900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5BB17-4A9D-46B9-9F97-6B8FE9C7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EB39B-5933-4585-AB08-DCFD08F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3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0147E-4265-4847-A381-4802B732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82394-9B1A-4067-8FC7-CDA01AB2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6F7BD-5596-436D-BF49-FCB073C1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070E75-F60E-4363-A012-4F217EF2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31E84-17BF-4BA4-B556-11A53C023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ED60F-5809-4601-A96A-77447B6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B39C7-8372-4336-A595-8B9FD1F5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B45F9-432A-42C7-A1E4-A91C7A86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8F10-8AF5-42BF-81AE-65E6F6DB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F01D9-6964-4D97-9E80-24AB8842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818FB-E463-4E42-8F78-0740F72B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48E70-9F8D-496E-857D-F065AA94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593DA-77EC-4AA0-B236-FFA91154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08A9F-DE3A-42A3-8A73-98ACFBBB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81BFE-190C-4F32-9517-56FB5F06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3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AAD36-142C-40C2-BB88-ACD227AC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DF448-3017-4BDF-BE39-18129B32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EE1DC-4488-44AD-B7FE-377410D4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F1E1A-CACB-4FDD-ABCB-8F1FC232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3D6A1-B8A2-4973-89EF-B541889B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DFCE6-2417-4487-A535-7DA5D13E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2815-EA9E-47D0-97B2-FF9647CC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BFE59-32C8-4F0E-9871-6F1033BB1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D4BAA-8054-42E1-9E8A-621842940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E66E8-6DF3-476F-AD01-01FFA555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B8534-12E0-4BC7-B95E-EA38C293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CF80F-76D5-4632-AA2B-CED1D3C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3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9FB84-A926-4E28-A6F9-244130A2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FD8BF-E53B-43F3-BED5-65C46FF3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1B354-2C03-495A-B8B4-913263F5D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9455-AD91-4A65-87A7-4B1AA61056F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C90CE-7FEC-4A41-A4B7-E620C154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AA7F-88E1-48DF-A130-252C7572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EC79-F9B4-4458-A5F6-372E736B9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7A9FC1-C6A3-4628-A424-5EC84C458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41" r="25077" b="11701"/>
          <a:stretch/>
        </p:blipFill>
        <p:spPr>
          <a:xfrm>
            <a:off x="2034073" y="961053"/>
            <a:ext cx="9134669" cy="51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7DD039-B758-4C0C-8150-1DBBC5BB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4" y="1390650"/>
            <a:ext cx="3933476" cy="436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E7E141-0ADE-4CBD-93CD-F5BC0D42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32" y="1390650"/>
            <a:ext cx="4209369" cy="30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2020-05-10T11:24:10Z</dcterms:created>
  <dcterms:modified xsi:type="dcterms:W3CDTF">2020-05-10T11:33:25Z</dcterms:modified>
</cp:coreProperties>
</file>