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BDDAB-1C42-495E-BE3E-DEC8061F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FCC73-7F93-48AA-AAFA-6EFF1679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B805-9DDB-4928-B21D-50B10779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40E6-E7B6-48A5-BE99-BF6296BF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E59F3-CA42-47E3-940B-EB3EEF95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505B-44A9-4082-8DB8-BB7DB49A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D353E-F548-40F8-A419-167A8BC3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CA10B-D1F2-4F26-82E5-B9555841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96929-E3E1-4EC9-88F6-5F0A01E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E428-828F-4C8D-A67F-A777F0E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F9CF5E-9F6B-4C1E-BE6D-5E91A4DE7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241FE-5749-4227-AC87-6279BB35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C1FC8-DDB5-4C60-AF3C-79A4642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DD29D-E114-4E30-BDF6-E5A16013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91C2-7A8C-4580-BA54-5B281F2B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05EB-05DE-49FA-A09E-B613DFD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53085-9A1D-43CA-8A2B-827608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28681-1E95-4EEC-97FE-227510C2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77C18-813C-4BAB-8CFF-5219074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813DD-857A-46A5-9105-08BC2CFA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BADF-FEFB-44CF-98FC-5E488171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DFD79-A1AE-4CCC-BDC0-99A256A9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F8796-AB0C-48A2-B223-90432AC0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17ADB-7022-4943-B305-034BC42D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9F83D-776F-4C30-845A-71F4DD0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3137C-F266-4440-8A8F-BCC0D8E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E9C6-1B2C-4615-B50E-60BCBE8DE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AE0D2-C53F-45BB-A3B0-114B75A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1C83-99C4-4EF3-ACD7-93F812A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AA944-C1CB-4B99-B0B3-34A7EF8E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EE2CD-140D-4AEE-A480-4E535E91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EE81-CA46-499C-8874-BCF0898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8FD9F-C4A1-4588-9214-5DFF7334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56E71-7AE5-44C4-A4C0-4015D486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EB5C99-0A5C-499F-BB69-2079D927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8BCD9-9C48-4A94-BF40-A6A8B46B6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1113D-C74B-4130-B5B0-A906014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D6278-BA2A-4AD6-ADEA-121D775D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F46DA-1F39-46D9-9D77-1CA31C2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0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574D-EE25-43A0-8333-4E4BAC2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25F03-ACA9-4BDC-9345-2C501D36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13239-1AF1-4F84-93CD-54F25B10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3FB28-9A48-4342-8070-6E2DD972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723FD-7723-454E-A322-6422318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7E805-61F2-462B-918E-32841024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32A82-A66E-4DF8-9D6C-A1BB932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962B0-3B1F-4116-AC9C-122C6188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0B4D1-9C3F-4030-BC2D-B29FDFBB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9663A-D6DA-4639-851D-76DF4C78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F8EE7-F246-44C3-B4B8-0671C10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EADD9-1B6E-441F-8825-5E46C58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F5F5-34C6-42B1-AA42-A74F791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CA46-A5DE-4458-B5F8-A984897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97731-6CE0-403D-BF34-420A0F33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B9F87-A1CB-45B7-95C9-773BFE02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214D5-1889-453E-9173-F402AB8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87323-BD2C-4E5F-A1B1-1B4D681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FE531-6654-4C1F-92F5-969859DC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F8B2A-57F1-4E97-A8FE-D29C53FF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3BD35-2711-4F77-968B-0C2A9A86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00600-51F1-4140-BAA2-7FEBB8D5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8329F-DA22-48C2-85B2-F5CFB69D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39A29-DC91-4938-815D-7F03E7228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DCD625-1F22-47ED-833D-1A943419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00" y="202200"/>
            <a:ext cx="10952000" cy="61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2D4929-F311-42D6-846A-D53F07FB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36" y="996723"/>
            <a:ext cx="5147161" cy="45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C8CBBE-E443-433B-81AF-006803D5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100137"/>
            <a:ext cx="6724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2020-05-10T07:58:52Z</dcterms:created>
  <dcterms:modified xsi:type="dcterms:W3CDTF">2020-05-10T08:40:33Z</dcterms:modified>
</cp:coreProperties>
</file>