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5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EF429-9583-4481-864D-95BD3B052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D8FEF7-01AE-464D-B724-529D0913A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A76DA-D461-42F2-81A0-5A18CC0E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09CAC-8D92-456D-9C8A-35254D09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8DFA3-98CD-46B7-84B6-56F3DAEB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88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014EC-7C62-4C2B-A359-7B1E6E3D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2F6A4-9F2F-4C4B-AFA9-80FD066E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B8E06-2D7F-4E1E-9194-B88AD4F2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56761-0F7C-41DF-BC06-67C2FD3B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FA102-7FE3-47BB-AB8C-7F1FB33B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6154C3-BE4D-42E3-AC09-D05CE56E6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D46202-0E43-4B25-B123-5F0F3DE27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51229-B535-43B6-95A9-AB61446C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5FEC2-DDA5-4E20-833F-0425C91F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43A16-5236-4A15-8540-D70BA551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95D38-22A4-4142-B545-2F90B486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BDEEB-5AA2-480C-9277-73EF169B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C4624-6426-4DDD-92C4-7BE34BF6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5A80D-7CFC-4654-993D-F454197A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95A41-4234-4279-8635-83380DEF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38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13E8A-B865-4CF3-8DB9-4F6A769FE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915508-7A1D-4283-AC3C-59A2D7DA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6C0B3-8347-4E15-B730-BED0D7E3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2FBC3-BCE3-4FFD-85BC-4565FFA8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D0208-F2B3-4A7D-8916-E0E0B6AB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53FDE-B0EE-4506-99F4-C18B1546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56B79-7DDD-4818-B511-DA10BF528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DB95D-4ED2-41B8-A057-0E5F027F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8356D3-7BDD-4213-9EBF-6A77E123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C4150-3A22-4DF2-A163-A2F0E32F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B258C3-CE07-4BEB-84DA-4B56D7C9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9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35974-1DB9-4B63-828C-7A77C1D0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D31B1-3E91-41C2-AB06-D5349AD56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8FDAB-ADFD-4DE8-A564-7E51694AC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483547-8F41-4ADC-BA5C-66767D619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39CED-B903-4A84-8238-F15CFA6DC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6FA305-ACFF-4FE8-8A9B-10AEFA8F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47E16D2-6504-4FC7-96A7-BEA533BF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52950-4D08-41EE-82E9-40722183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C4843-C3A1-4EC9-9323-088FFF4B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5F477B-DA8A-4EBE-A537-167E93C4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1EB5E6-4BCD-4044-B56B-B474387E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9503D-105A-4179-A627-38878709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0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51C68-4270-4130-BCFC-52B33C99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981535-37AD-4965-9B2F-B640D319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7FADA-EAFD-4658-95BD-8D1D1536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4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EF034-C52C-4AAF-83C4-CB28145F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0EE1C-4791-43FD-84B1-79253B8C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5A2EF-FA31-4C5C-9C95-548F3CEFC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5ACC6-8442-4F49-AD03-5885FF97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1D4E1-5936-4A6D-BC96-86F35B8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7127C-568F-482B-A05C-49E48A80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F86BE-82BB-43C3-A618-E7E3763B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4DB84-0FB5-4288-961E-88A978BFC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D65DB-8BB9-4EF2-A449-7BC3A9A9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D9E3DC-365D-49D4-BCBD-58F8EC5B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F54F23-A510-487A-8A6A-38B5F075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120F2C-71DE-44B6-985D-02AA0B45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0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5909F-AA84-46D8-A70A-E00BC069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44015A-7272-4D1B-8EF6-9C24B4C9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09206-4889-411B-A97D-B1DBCCCA9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C6DA-9CFF-47F1-A8C5-DBCAB9C51A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2FD6C-F433-4B5A-AD76-137D53379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D19C9-EFDF-4286-AD2D-FA6F22E68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B78D-5470-4EC0-81F6-3A6852381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89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11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329FD77-24EF-47A3-B1C4-2DA11EE6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781"/>
            <a:ext cx="12192000" cy="54584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3134EC-8DE5-402A-B14D-86AF5E242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500" r="-1"/>
          <a:stretch/>
        </p:blipFill>
        <p:spPr>
          <a:xfrm>
            <a:off x="3505200" y="699781"/>
            <a:ext cx="6400800" cy="545843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17F0E3-2F2E-4D03-A9B3-B0DDE5A7A722}"/>
              </a:ext>
            </a:extLst>
          </p:cNvPr>
          <p:cNvSpPr/>
          <p:nvPr/>
        </p:nvSpPr>
        <p:spPr>
          <a:xfrm>
            <a:off x="9667874" y="699781"/>
            <a:ext cx="2600325" cy="5458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8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432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260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4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9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82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803D65-62CF-49EB-95EA-A0E2C8DBC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01" y="1426182"/>
            <a:ext cx="1559616" cy="15596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F62A23-3963-4805-BF87-D922771B2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508" y="4114797"/>
            <a:ext cx="1359634" cy="1359634"/>
          </a:xfrm>
          <a:prstGeom prst="rect">
            <a:avLst/>
          </a:prstGeom>
        </p:spPr>
      </p:pic>
      <p:pic>
        <p:nvPicPr>
          <p:cNvPr id="1026" name="Picture 2" descr="tomcat에서 PUT, DELETE request body 파싱 문제">
            <a:extLst>
              <a:ext uri="{FF2B5EF4-FFF2-40B4-BE49-F238E27FC236}">
                <a16:creationId xmlns:a16="http://schemas.microsoft.com/office/drawing/2014/main" id="{65E736F7-C811-4685-BAAA-B6AB1ECD2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816" y="4049485"/>
            <a:ext cx="2659646" cy="168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E0567-EB1B-4265-9B8F-930CBCDE6D8E}"/>
              </a:ext>
            </a:extLst>
          </p:cNvPr>
          <p:cNvSpPr txBox="1"/>
          <p:nvPr/>
        </p:nvSpPr>
        <p:spPr>
          <a:xfrm>
            <a:off x="7191645" y="3018998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4D326-81CB-4E44-90CE-3112C965E3DF}"/>
              </a:ext>
            </a:extLst>
          </p:cNvPr>
          <p:cNvSpPr txBox="1"/>
          <p:nvPr/>
        </p:nvSpPr>
        <p:spPr>
          <a:xfrm>
            <a:off x="3962162" y="5502424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85EF1-201D-4C35-9FDE-46B4302C1E9D}"/>
              </a:ext>
            </a:extLst>
          </p:cNvPr>
          <p:cNvSpPr txBox="1"/>
          <p:nvPr/>
        </p:nvSpPr>
        <p:spPr>
          <a:xfrm>
            <a:off x="7119257" y="5510584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C14883-ECE8-4E37-A51B-8E7D5C6C186E}"/>
              </a:ext>
            </a:extLst>
          </p:cNvPr>
          <p:cNvSpPr/>
          <p:nvPr/>
        </p:nvSpPr>
        <p:spPr>
          <a:xfrm>
            <a:off x="6671388" y="3881535"/>
            <a:ext cx="2062065" cy="2164702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1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CAEAE9-6A20-432F-9910-95D42375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674" y="1546663"/>
            <a:ext cx="1559616" cy="15596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ADAC85-0A97-493D-99BA-D51FFCB8C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43" y="4236095"/>
            <a:ext cx="1359634" cy="1359634"/>
          </a:xfrm>
          <a:prstGeom prst="rect">
            <a:avLst/>
          </a:prstGeom>
        </p:spPr>
      </p:pic>
      <p:pic>
        <p:nvPicPr>
          <p:cNvPr id="6" name="Picture 2" descr="tomcat에서 PUT, DELETE request body 파싱 문제">
            <a:extLst>
              <a:ext uri="{FF2B5EF4-FFF2-40B4-BE49-F238E27FC236}">
                <a16:creationId xmlns:a16="http://schemas.microsoft.com/office/drawing/2014/main" id="{40C35F71-D339-4F34-B8E8-A97A246F8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3866221" y="4396034"/>
            <a:ext cx="1670179" cy="15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B70B5-1ED6-4C1C-957F-1EDEE368246F}"/>
              </a:ext>
            </a:extLst>
          </p:cNvPr>
          <p:cNvSpPr txBox="1"/>
          <p:nvPr/>
        </p:nvSpPr>
        <p:spPr>
          <a:xfrm>
            <a:off x="5166522" y="3157471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B9A7D-E967-4E9A-8C3F-31172E1413F6}"/>
              </a:ext>
            </a:extLst>
          </p:cNvPr>
          <p:cNvSpPr txBox="1"/>
          <p:nvPr/>
        </p:nvSpPr>
        <p:spPr>
          <a:xfrm>
            <a:off x="1407197" y="5623722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AC763-E55B-4299-91E5-459688E14BB6}"/>
              </a:ext>
            </a:extLst>
          </p:cNvPr>
          <p:cNvSpPr txBox="1"/>
          <p:nvPr/>
        </p:nvSpPr>
        <p:spPr>
          <a:xfrm>
            <a:off x="3638938" y="409201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B3EC65-60C4-47D1-A8EB-BF33EB44B723}"/>
              </a:ext>
            </a:extLst>
          </p:cNvPr>
          <p:cNvSpPr/>
          <p:nvPr/>
        </p:nvSpPr>
        <p:spPr>
          <a:xfrm>
            <a:off x="3657600" y="3993502"/>
            <a:ext cx="6105805" cy="2164702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tomcat에서 PUT, DELETE request body 파싱 문제">
            <a:extLst>
              <a:ext uri="{FF2B5EF4-FFF2-40B4-BE49-F238E27FC236}">
                <a16:creationId xmlns:a16="http://schemas.microsoft.com/office/drawing/2014/main" id="{527BEC16-C0AF-4E10-9BD5-3E51EA825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5842991" y="4386703"/>
            <a:ext cx="1670179" cy="15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omcat에서 PUT, DELETE request body 파싱 문제">
            <a:extLst>
              <a:ext uri="{FF2B5EF4-FFF2-40B4-BE49-F238E27FC236}">
                <a16:creationId xmlns:a16="http://schemas.microsoft.com/office/drawing/2014/main" id="{FBE888BB-0102-401F-B570-20C7668511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7768022" y="4396034"/>
            <a:ext cx="1670179" cy="15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E950E0-7F62-4FB2-8C51-FA0760784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77" y="1564655"/>
            <a:ext cx="1559616" cy="15596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FD2C41-8FD6-439A-A997-54C1B5CF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469" y="1567906"/>
            <a:ext cx="1559616" cy="1559616"/>
          </a:xfrm>
          <a:prstGeom prst="rect">
            <a:avLst/>
          </a:prstGeom>
        </p:spPr>
      </p:pic>
      <p:pic>
        <p:nvPicPr>
          <p:cNvPr id="2050" name="Picture 2" descr="GitHub를 이용한 간단한 배포?">
            <a:extLst>
              <a:ext uri="{FF2B5EF4-FFF2-40B4-BE49-F238E27FC236}">
                <a16:creationId xmlns:a16="http://schemas.microsoft.com/office/drawing/2014/main" id="{1C1470C1-3042-43B7-8C2B-7CA1CFC0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696" y="1472985"/>
            <a:ext cx="2388636" cy="108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68C2F3-3EAB-4783-8FA3-E50A67752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60" y="1962690"/>
            <a:ext cx="943795" cy="9437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8740A8-1806-4757-8FCB-EE9D7BFA5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1360" y="3806887"/>
            <a:ext cx="943795" cy="943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F17D97-1351-407D-B2A1-7A1F5E28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72" y="1962689"/>
            <a:ext cx="943795" cy="943795"/>
          </a:xfrm>
          <a:prstGeom prst="rect">
            <a:avLst/>
          </a:prstGeom>
        </p:spPr>
      </p:pic>
      <p:pic>
        <p:nvPicPr>
          <p:cNvPr id="9" name="Picture 2" descr="tomcat에서 PUT, DELETE request body 파싱 문제">
            <a:extLst>
              <a:ext uri="{FF2B5EF4-FFF2-40B4-BE49-F238E27FC236}">
                <a16:creationId xmlns:a16="http://schemas.microsoft.com/office/drawing/2014/main" id="{E31032ED-E858-476A-A094-1DE803BE1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3972140" y="1754770"/>
            <a:ext cx="1421918" cy="135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EF8D4-361E-4C37-9864-8C73F02FF9B1}"/>
              </a:ext>
            </a:extLst>
          </p:cNvPr>
          <p:cNvSpPr txBox="1"/>
          <p:nvPr/>
        </p:nvSpPr>
        <p:spPr>
          <a:xfrm>
            <a:off x="5901906" y="292973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885563-7F25-493E-B2B8-4F6CACC791D2}"/>
              </a:ext>
            </a:extLst>
          </p:cNvPr>
          <p:cNvSpPr/>
          <p:nvPr/>
        </p:nvSpPr>
        <p:spPr>
          <a:xfrm>
            <a:off x="3825552" y="1744823"/>
            <a:ext cx="3536302" cy="1684177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EA004A-86A8-4D1F-A93D-A7D12E586565}"/>
              </a:ext>
            </a:extLst>
          </p:cNvPr>
          <p:cNvSpPr/>
          <p:nvPr/>
        </p:nvSpPr>
        <p:spPr>
          <a:xfrm>
            <a:off x="7101181" y="3984167"/>
            <a:ext cx="4011577" cy="2313995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GitHub를 이용한 간단한 배포?">
            <a:extLst>
              <a:ext uri="{FF2B5EF4-FFF2-40B4-BE49-F238E27FC236}">
                <a16:creationId xmlns:a16="http://schemas.microsoft.com/office/drawing/2014/main" id="{EA24EBA6-800F-4932-9AA3-ECEAD5B3A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67" y="4054476"/>
            <a:ext cx="1338825" cy="6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A81DEA-C6A0-405D-8BE1-260D41065EFF}"/>
              </a:ext>
            </a:extLst>
          </p:cNvPr>
          <p:cNvSpPr txBox="1"/>
          <p:nvPr/>
        </p:nvSpPr>
        <p:spPr>
          <a:xfrm>
            <a:off x="9764662" y="401628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235CF7E-375A-4851-9615-7C4830A67E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20" y="4613006"/>
            <a:ext cx="904251" cy="9042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CF371D5-D3DA-48FE-B86F-22D13972D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75" y="4613006"/>
            <a:ext cx="904251" cy="9042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EC7558-B8C8-40B8-B692-F6ED55982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24" y="4613003"/>
            <a:ext cx="904251" cy="904251"/>
          </a:xfrm>
          <a:prstGeom prst="rect">
            <a:avLst/>
          </a:prstGeom>
        </p:spPr>
      </p:pic>
      <p:pic>
        <p:nvPicPr>
          <p:cNvPr id="19" name="Picture 2" descr="tomcat에서 PUT, DELETE request body 파싱 문제">
            <a:extLst>
              <a:ext uri="{FF2B5EF4-FFF2-40B4-BE49-F238E27FC236}">
                <a16:creationId xmlns:a16="http://schemas.microsoft.com/office/drawing/2014/main" id="{96F93BCF-6E99-47DB-A91A-8FBB3903F7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8955766" y="5580010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tomcat에서 PUT, DELETE request body 파싱 문제">
            <a:extLst>
              <a:ext uri="{FF2B5EF4-FFF2-40B4-BE49-F238E27FC236}">
                <a16:creationId xmlns:a16="http://schemas.microsoft.com/office/drawing/2014/main" id="{D9BDACD4-D631-4F4E-A7F7-6524D6D83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9622330" y="5593095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omcat에서 PUT, DELETE request body 파싱 문제">
            <a:extLst>
              <a:ext uri="{FF2B5EF4-FFF2-40B4-BE49-F238E27FC236}">
                <a16:creationId xmlns:a16="http://schemas.microsoft.com/office/drawing/2014/main" id="{715B7598-655B-4DAE-A4F5-EB7A4121A8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10248237" y="5580009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18AE671-A154-41FC-BB1F-42298BBDC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50" y="5020694"/>
            <a:ext cx="904251" cy="9042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29C4F0-0999-4896-A85B-C07173276DA8}"/>
              </a:ext>
            </a:extLst>
          </p:cNvPr>
          <p:cNvSpPr txBox="1"/>
          <p:nvPr/>
        </p:nvSpPr>
        <p:spPr>
          <a:xfrm>
            <a:off x="7374884" y="5928829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A69EB30-9AAE-4FFC-9AEA-168F38824216}"/>
              </a:ext>
            </a:extLst>
          </p:cNvPr>
          <p:cNvCxnSpPr>
            <a:cxnSpLocks/>
          </p:cNvCxnSpPr>
          <p:nvPr/>
        </p:nvCxnSpPr>
        <p:spPr>
          <a:xfrm flipV="1">
            <a:off x="2351314" y="2463282"/>
            <a:ext cx="173549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4283F3-B02F-4FDA-96DB-56FB1535F02E}"/>
              </a:ext>
            </a:extLst>
          </p:cNvPr>
          <p:cNvCxnSpPr>
            <a:cxnSpLocks/>
          </p:cNvCxnSpPr>
          <p:nvPr/>
        </p:nvCxnSpPr>
        <p:spPr>
          <a:xfrm flipV="1">
            <a:off x="2410294" y="3181742"/>
            <a:ext cx="1735494" cy="955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C96766D-59DB-47F8-99DE-9FC60A9D61EE}"/>
              </a:ext>
            </a:extLst>
          </p:cNvPr>
          <p:cNvCxnSpPr>
            <a:cxnSpLocks/>
          </p:cNvCxnSpPr>
          <p:nvPr/>
        </p:nvCxnSpPr>
        <p:spPr>
          <a:xfrm flipH="1" flipV="1">
            <a:off x="6956967" y="3221115"/>
            <a:ext cx="731173" cy="1078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C41D6F-BA04-479A-80E2-1295CA910099}"/>
              </a:ext>
            </a:extLst>
          </p:cNvPr>
          <p:cNvSpPr txBox="1"/>
          <p:nvPr/>
        </p:nvSpPr>
        <p:spPr>
          <a:xfrm>
            <a:off x="2324676" y="2088513"/>
            <a:ext cx="150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API, JSON</a:t>
            </a:r>
            <a:endParaRPr lang="ko-KR" altLang="en-US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03841E-41A4-4658-A5BB-FF05436B7323}"/>
              </a:ext>
            </a:extLst>
          </p:cNvPr>
          <p:cNvSpPr txBox="1"/>
          <p:nvPr/>
        </p:nvSpPr>
        <p:spPr>
          <a:xfrm>
            <a:off x="2722166" y="3885199"/>
            <a:ext cx="1500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HTML, JPG</a:t>
            </a:r>
            <a:endParaRPr lang="ko-KR" altLang="en-US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9F8650-9632-4101-9963-A73412269ED9}"/>
              </a:ext>
            </a:extLst>
          </p:cNvPr>
          <p:cNvSpPr txBox="1"/>
          <p:nvPr/>
        </p:nvSpPr>
        <p:spPr>
          <a:xfrm>
            <a:off x="7322553" y="3493541"/>
            <a:ext cx="2116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배포</a:t>
            </a:r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(SCP, </a:t>
            </a:r>
            <a:r>
              <a:rPr lang="ko-KR" altLang="en-US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톰캣매니저</a:t>
            </a:r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48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7135828-31D0-4DD6-9D06-60F41969F9C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708374" y="2526712"/>
            <a:ext cx="679505" cy="2334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A2E3A0-1196-454B-A428-07E9C955EEA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708374" y="1694165"/>
            <a:ext cx="679506" cy="4299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1E1FF22-B471-4A2A-843B-BB71999D6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1" y="890371"/>
            <a:ext cx="943795" cy="943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3CB3D1-8F8F-48DD-AA27-4FEE2810B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4185" y="2888300"/>
            <a:ext cx="943795" cy="943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987630-410F-400A-B42E-F01B868A4D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83" y="1722154"/>
            <a:ext cx="943795" cy="943795"/>
          </a:xfrm>
          <a:prstGeom prst="rect">
            <a:avLst/>
          </a:prstGeom>
        </p:spPr>
      </p:pic>
      <p:pic>
        <p:nvPicPr>
          <p:cNvPr id="7" name="Picture 2" descr="tomcat에서 PUT, DELETE request body 파싱 문제">
            <a:extLst>
              <a:ext uri="{FF2B5EF4-FFF2-40B4-BE49-F238E27FC236}">
                <a16:creationId xmlns:a16="http://schemas.microsoft.com/office/drawing/2014/main" id="{CC5346EA-6090-40A8-8339-DF946855F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6387880" y="1222271"/>
            <a:ext cx="987021" cy="9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17D62D-B12A-4092-8BF1-4C3F4FAB4D59}"/>
              </a:ext>
            </a:extLst>
          </p:cNvPr>
          <p:cNvSpPr/>
          <p:nvPr/>
        </p:nvSpPr>
        <p:spPr>
          <a:xfrm>
            <a:off x="3825551" y="1087479"/>
            <a:ext cx="4934956" cy="2341522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552F11-188B-4C76-9151-05E00A09FE46}"/>
              </a:ext>
            </a:extLst>
          </p:cNvPr>
          <p:cNvSpPr/>
          <p:nvPr/>
        </p:nvSpPr>
        <p:spPr>
          <a:xfrm>
            <a:off x="7101181" y="3984167"/>
            <a:ext cx="4011577" cy="2313995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GitHub를 이용한 간단한 배포?">
            <a:extLst>
              <a:ext uri="{FF2B5EF4-FFF2-40B4-BE49-F238E27FC236}">
                <a16:creationId xmlns:a16="http://schemas.microsoft.com/office/drawing/2014/main" id="{D67DD214-2C5E-4DB7-9DE7-9F409F667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67" y="4054476"/>
            <a:ext cx="1338825" cy="6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574353-B32C-48B2-A9C9-009491DF570A}"/>
              </a:ext>
            </a:extLst>
          </p:cNvPr>
          <p:cNvSpPr txBox="1"/>
          <p:nvPr/>
        </p:nvSpPr>
        <p:spPr>
          <a:xfrm>
            <a:off x="9764662" y="401628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BFF642-CC49-406C-8A07-67AC33D64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20" y="4613006"/>
            <a:ext cx="904251" cy="9042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F0B7A98-8C25-4477-A538-5DE2AFF8B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75" y="4613006"/>
            <a:ext cx="904251" cy="9042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95BF81-14CD-4E43-A317-71865ED95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24" y="4613003"/>
            <a:ext cx="904251" cy="904251"/>
          </a:xfrm>
          <a:prstGeom prst="rect">
            <a:avLst/>
          </a:prstGeom>
        </p:spPr>
      </p:pic>
      <p:pic>
        <p:nvPicPr>
          <p:cNvPr id="16" name="Picture 2" descr="tomcat에서 PUT, DELETE request body 파싱 문제">
            <a:extLst>
              <a:ext uri="{FF2B5EF4-FFF2-40B4-BE49-F238E27FC236}">
                <a16:creationId xmlns:a16="http://schemas.microsoft.com/office/drawing/2014/main" id="{86A5F5B9-27A6-44D1-BCD9-9C8268360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8955766" y="5580010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tomcat에서 PUT, DELETE request body 파싱 문제">
            <a:extLst>
              <a:ext uri="{FF2B5EF4-FFF2-40B4-BE49-F238E27FC236}">
                <a16:creationId xmlns:a16="http://schemas.microsoft.com/office/drawing/2014/main" id="{3D69D6FD-1E70-46B0-8E92-927018628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9622330" y="5593095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tomcat에서 PUT, DELETE request body 파싱 문제">
            <a:extLst>
              <a:ext uri="{FF2B5EF4-FFF2-40B4-BE49-F238E27FC236}">
                <a16:creationId xmlns:a16="http://schemas.microsoft.com/office/drawing/2014/main" id="{48E0178E-CC9F-4616-9706-125B87D5C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10248237" y="5580009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4207D26-76F4-4909-B972-59FF05D8F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50" y="5020694"/>
            <a:ext cx="904251" cy="904251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F1F621-5AC5-414A-B933-F53150EFF463}"/>
              </a:ext>
            </a:extLst>
          </p:cNvPr>
          <p:cNvCxnSpPr>
            <a:cxnSpLocks/>
          </p:cNvCxnSpPr>
          <p:nvPr/>
        </p:nvCxnSpPr>
        <p:spPr>
          <a:xfrm>
            <a:off x="1530361" y="1362269"/>
            <a:ext cx="2922638" cy="6909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FDC1A5D-6D14-46D2-A716-F5800F9D84A8}"/>
              </a:ext>
            </a:extLst>
          </p:cNvPr>
          <p:cNvCxnSpPr>
            <a:cxnSpLocks/>
          </p:cNvCxnSpPr>
          <p:nvPr/>
        </p:nvCxnSpPr>
        <p:spPr>
          <a:xfrm flipV="1">
            <a:off x="1530361" y="2493461"/>
            <a:ext cx="2910781" cy="8224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24F87D-9B4D-4DA7-9D13-C42B96C3BA17}"/>
              </a:ext>
            </a:extLst>
          </p:cNvPr>
          <p:cNvCxnSpPr>
            <a:cxnSpLocks/>
          </p:cNvCxnSpPr>
          <p:nvPr/>
        </p:nvCxnSpPr>
        <p:spPr>
          <a:xfrm flipH="1" flipV="1">
            <a:off x="5225143" y="2888300"/>
            <a:ext cx="2462998" cy="14110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omcat에서 PUT, DELETE request body 파싱 문제">
            <a:extLst>
              <a:ext uri="{FF2B5EF4-FFF2-40B4-BE49-F238E27FC236}">
                <a16:creationId xmlns:a16="http://schemas.microsoft.com/office/drawing/2014/main" id="{F0FA95D0-8CAB-4BD0-8C27-A6BAFB5AF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6387879" y="2288298"/>
            <a:ext cx="987021" cy="94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47427-D08E-4D84-936B-6C2E946CB119}"/>
              </a:ext>
            </a:extLst>
          </p:cNvPr>
          <p:cNvSpPr txBox="1"/>
          <p:nvPr/>
        </p:nvSpPr>
        <p:spPr>
          <a:xfrm>
            <a:off x="7460247" y="2124129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7616-54B9-4C3C-BFE0-21697AC50BE6}"/>
              </a:ext>
            </a:extLst>
          </p:cNvPr>
          <p:cNvSpPr txBox="1"/>
          <p:nvPr/>
        </p:nvSpPr>
        <p:spPr>
          <a:xfrm>
            <a:off x="7392012" y="539462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DD38815-0AEB-4618-9860-63F859F506CD}"/>
              </a:ext>
            </a:extLst>
          </p:cNvPr>
          <p:cNvSpPr/>
          <p:nvPr/>
        </p:nvSpPr>
        <p:spPr>
          <a:xfrm>
            <a:off x="4489396" y="1683194"/>
            <a:ext cx="1335699" cy="1205106"/>
          </a:xfrm>
          <a:prstGeom prst="rect">
            <a:avLst/>
          </a:prstGeom>
          <a:solidFill>
            <a:srgbClr val="1F5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9ABF57-7D5E-44C6-9F00-24BF5652CFAF}"/>
              </a:ext>
            </a:extLst>
          </p:cNvPr>
          <p:cNvSpPr txBox="1"/>
          <p:nvPr/>
        </p:nvSpPr>
        <p:spPr>
          <a:xfrm>
            <a:off x="4542048" y="1935074"/>
            <a:ext cx="11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Load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Balancer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943D4F-CF90-4556-B528-846ED276CAE9}"/>
              </a:ext>
            </a:extLst>
          </p:cNvPr>
          <p:cNvCxnSpPr>
            <a:cxnSpLocks/>
          </p:cNvCxnSpPr>
          <p:nvPr/>
        </p:nvCxnSpPr>
        <p:spPr>
          <a:xfrm flipH="1" flipV="1">
            <a:off x="7174063" y="1696239"/>
            <a:ext cx="585913" cy="25723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49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26D4974-1AAA-4053-96BD-A3B8BB3F1BB8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486774" y="1803694"/>
            <a:ext cx="886387" cy="3650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77CFF59-E36F-463A-99D7-C5742BBA752A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5499490" y="1373189"/>
            <a:ext cx="853286" cy="162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tomcat에서 PUT, DELETE request body 파싱 문제">
            <a:extLst>
              <a:ext uri="{FF2B5EF4-FFF2-40B4-BE49-F238E27FC236}">
                <a16:creationId xmlns:a16="http://schemas.microsoft.com/office/drawing/2014/main" id="{C0EFE3CF-5F64-484B-9D94-B2EF0FEB1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6390464" y="2531163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8A2101C-6628-476F-833D-AD6BC319A7A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584807" y="2007389"/>
            <a:ext cx="805657" cy="9111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CBCF6F1-3329-4BD6-9031-7AC756FA800D}"/>
              </a:ext>
            </a:extLst>
          </p:cNvPr>
          <p:cNvCxnSpPr>
            <a:cxnSpLocks/>
          </p:cNvCxnSpPr>
          <p:nvPr/>
        </p:nvCxnSpPr>
        <p:spPr>
          <a:xfrm flipV="1">
            <a:off x="5499490" y="825453"/>
            <a:ext cx="772460" cy="5312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BEC5167-1093-4A37-A412-A880DB475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27" y="253749"/>
            <a:ext cx="943795" cy="9437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DD0194-80C8-4C31-A06F-AF820A75F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9511" y="2306955"/>
            <a:ext cx="943795" cy="9437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0FECC-9336-4663-9523-667C8DBFA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33" y="1197544"/>
            <a:ext cx="943795" cy="943795"/>
          </a:xfrm>
          <a:prstGeom prst="rect">
            <a:avLst/>
          </a:prstGeom>
        </p:spPr>
      </p:pic>
      <p:pic>
        <p:nvPicPr>
          <p:cNvPr id="7" name="Picture 2" descr="tomcat에서 PUT, DELETE request body 파싱 문제">
            <a:extLst>
              <a:ext uri="{FF2B5EF4-FFF2-40B4-BE49-F238E27FC236}">
                <a16:creationId xmlns:a16="http://schemas.microsoft.com/office/drawing/2014/main" id="{CAFC20B6-AA6D-4788-BCC4-8CC1AF9DF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6327344" y="293345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5CF1E6-884C-4EB2-8838-9EC00FAD6DD9}"/>
              </a:ext>
            </a:extLst>
          </p:cNvPr>
          <p:cNvSpPr/>
          <p:nvPr/>
        </p:nvSpPr>
        <p:spPr>
          <a:xfrm>
            <a:off x="3825551" y="186612"/>
            <a:ext cx="4934956" cy="3242389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CA1D8F-0F53-4041-948D-715EB4B1EB6B}"/>
              </a:ext>
            </a:extLst>
          </p:cNvPr>
          <p:cNvSpPr/>
          <p:nvPr/>
        </p:nvSpPr>
        <p:spPr>
          <a:xfrm>
            <a:off x="7101181" y="3984167"/>
            <a:ext cx="4011577" cy="2313995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GitHub를 이용한 간단한 배포?">
            <a:extLst>
              <a:ext uri="{FF2B5EF4-FFF2-40B4-BE49-F238E27FC236}">
                <a16:creationId xmlns:a16="http://schemas.microsoft.com/office/drawing/2014/main" id="{7210F84C-51DB-41FF-A608-29FDAC541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067" y="4054476"/>
            <a:ext cx="1338825" cy="60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8C852B-F7E2-45CE-A451-FE6A88C15362}"/>
              </a:ext>
            </a:extLst>
          </p:cNvPr>
          <p:cNvSpPr txBox="1"/>
          <p:nvPr/>
        </p:nvSpPr>
        <p:spPr>
          <a:xfrm>
            <a:off x="9764662" y="4016283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로컬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ACB348-13F2-40F1-AED4-3B9F28EEC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20" y="4613006"/>
            <a:ext cx="904251" cy="904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578C65-F766-4AA9-B8F4-85798C8150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575" y="4613006"/>
            <a:ext cx="904251" cy="90425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92AEBA-BF8A-47B6-8F8B-4F6523905C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24" y="4613003"/>
            <a:ext cx="904251" cy="904251"/>
          </a:xfrm>
          <a:prstGeom prst="rect">
            <a:avLst/>
          </a:prstGeom>
        </p:spPr>
      </p:pic>
      <p:pic>
        <p:nvPicPr>
          <p:cNvPr id="15" name="Picture 2" descr="tomcat에서 PUT, DELETE request body 파싱 문제">
            <a:extLst>
              <a:ext uri="{FF2B5EF4-FFF2-40B4-BE49-F238E27FC236}">
                <a16:creationId xmlns:a16="http://schemas.microsoft.com/office/drawing/2014/main" id="{6C347FE9-2937-4F18-846B-E55A601EE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8955766" y="5580010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tomcat에서 PUT, DELETE request body 파싱 문제">
            <a:extLst>
              <a:ext uri="{FF2B5EF4-FFF2-40B4-BE49-F238E27FC236}">
                <a16:creationId xmlns:a16="http://schemas.microsoft.com/office/drawing/2014/main" id="{EB9B1F8D-9441-4982-A401-7335EA0C8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9622330" y="5593095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tomcat에서 PUT, DELETE request body 파싱 문제">
            <a:extLst>
              <a:ext uri="{FF2B5EF4-FFF2-40B4-BE49-F238E27FC236}">
                <a16:creationId xmlns:a16="http://schemas.microsoft.com/office/drawing/2014/main" id="{142E30A7-30C6-4C22-8A40-D05DB3A49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10248237" y="5580009"/>
            <a:ext cx="685416" cy="65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89E7A8-11C3-4C54-B9FE-0A085EDD0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50" y="5020694"/>
            <a:ext cx="904251" cy="90425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FC5E22-9A56-4C01-A511-06673290BF19}"/>
              </a:ext>
            </a:extLst>
          </p:cNvPr>
          <p:cNvCxnSpPr>
            <a:cxnSpLocks/>
          </p:cNvCxnSpPr>
          <p:nvPr/>
        </p:nvCxnSpPr>
        <p:spPr>
          <a:xfrm>
            <a:off x="1510380" y="988943"/>
            <a:ext cx="2768239" cy="3610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9561BE-78CE-4738-9886-83E1102F3CD3}"/>
              </a:ext>
            </a:extLst>
          </p:cNvPr>
          <p:cNvCxnSpPr>
            <a:cxnSpLocks/>
          </p:cNvCxnSpPr>
          <p:nvPr/>
        </p:nvCxnSpPr>
        <p:spPr>
          <a:xfrm flipV="1">
            <a:off x="1725836" y="1909147"/>
            <a:ext cx="2596931" cy="9933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8B1A93-ED12-425F-AE61-B8D3871201CB}"/>
              </a:ext>
            </a:extLst>
          </p:cNvPr>
          <p:cNvCxnSpPr>
            <a:cxnSpLocks/>
          </p:cNvCxnSpPr>
          <p:nvPr/>
        </p:nvCxnSpPr>
        <p:spPr>
          <a:xfrm flipH="1" flipV="1">
            <a:off x="6956967" y="3221115"/>
            <a:ext cx="731173" cy="10782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2CBD11-77EA-4851-A45A-5908C44F345F}"/>
              </a:ext>
            </a:extLst>
          </p:cNvPr>
          <p:cNvSpPr txBox="1"/>
          <p:nvPr/>
        </p:nvSpPr>
        <p:spPr>
          <a:xfrm>
            <a:off x="7403597" y="1599519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40F5B-A4B3-4838-A902-C7376C65B63B}"/>
              </a:ext>
            </a:extLst>
          </p:cNvPr>
          <p:cNvSpPr txBox="1"/>
          <p:nvPr/>
        </p:nvSpPr>
        <p:spPr>
          <a:xfrm>
            <a:off x="7392012" y="5394627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5CB906-04C5-4020-9B57-2BF6055BBA24}"/>
              </a:ext>
            </a:extLst>
          </p:cNvPr>
          <p:cNvSpPr/>
          <p:nvPr/>
        </p:nvSpPr>
        <p:spPr>
          <a:xfrm>
            <a:off x="4334424" y="960952"/>
            <a:ext cx="1335699" cy="1205106"/>
          </a:xfrm>
          <a:prstGeom prst="rect">
            <a:avLst/>
          </a:prstGeom>
          <a:solidFill>
            <a:srgbClr val="1F5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919D8-DD79-4BFC-83E3-419F17754AE8}"/>
              </a:ext>
            </a:extLst>
          </p:cNvPr>
          <p:cNvSpPr txBox="1"/>
          <p:nvPr/>
        </p:nvSpPr>
        <p:spPr>
          <a:xfrm>
            <a:off x="4387076" y="1212832"/>
            <a:ext cx="11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Load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Balancer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19C05F6-DBD6-41C0-894C-F90E61417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7" y="406149"/>
            <a:ext cx="943795" cy="94379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D5BDF79-4EE3-4D20-80DA-F271074C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7" y="558549"/>
            <a:ext cx="943795" cy="94379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D5BF2A5-C96B-4A8A-9BEB-DD9220165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1911" y="2459355"/>
            <a:ext cx="943795" cy="94379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2D121FC-D348-4E18-B980-AA5B3D350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4311" y="2611755"/>
            <a:ext cx="943795" cy="943795"/>
          </a:xfrm>
          <a:prstGeom prst="rect">
            <a:avLst/>
          </a:prstGeom>
        </p:spPr>
      </p:pic>
      <p:pic>
        <p:nvPicPr>
          <p:cNvPr id="41" name="Picture 2" descr="tomcat에서 PUT, DELETE request body 파싱 문제">
            <a:extLst>
              <a:ext uri="{FF2B5EF4-FFF2-40B4-BE49-F238E27FC236}">
                <a16:creationId xmlns:a16="http://schemas.microsoft.com/office/drawing/2014/main" id="{5D447F7F-E61F-4559-A7ED-27062E974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6352776" y="985809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tomcat에서 PUT, DELETE request body 파싱 문제">
            <a:extLst>
              <a:ext uri="{FF2B5EF4-FFF2-40B4-BE49-F238E27FC236}">
                <a16:creationId xmlns:a16="http://schemas.microsoft.com/office/drawing/2014/main" id="{C3C49217-0777-4162-9D42-04684EAAE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6373161" y="1781394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6A802F0-AF6E-4680-B6DE-4BD8A3FF9091}"/>
              </a:ext>
            </a:extLst>
          </p:cNvPr>
          <p:cNvSpPr txBox="1"/>
          <p:nvPr/>
        </p:nvSpPr>
        <p:spPr>
          <a:xfrm>
            <a:off x="7250091" y="253749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Production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59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3098BEF-2D88-488F-BCB8-92EE3E0A3D1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922336" y="3389367"/>
            <a:ext cx="886387" cy="3650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79F5D28-CE2A-4367-A6FF-007C0CDBC82A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935052" y="2958862"/>
            <a:ext cx="853286" cy="162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tomcat에서 PUT, DELETE request body 파싱 문제">
            <a:extLst>
              <a:ext uri="{FF2B5EF4-FFF2-40B4-BE49-F238E27FC236}">
                <a16:creationId xmlns:a16="http://schemas.microsoft.com/office/drawing/2014/main" id="{79E7470D-CC01-465E-9D5B-FEE0347B9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5826026" y="4116836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20131A-A41E-4083-B961-ABF20E9A44C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020369" y="3593062"/>
            <a:ext cx="805657" cy="9111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04863-C626-4057-8E1D-CDF19F212F49}"/>
              </a:ext>
            </a:extLst>
          </p:cNvPr>
          <p:cNvCxnSpPr>
            <a:cxnSpLocks/>
          </p:cNvCxnSpPr>
          <p:nvPr/>
        </p:nvCxnSpPr>
        <p:spPr>
          <a:xfrm flipV="1">
            <a:off x="4935052" y="2411126"/>
            <a:ext cx="772460" cy="5312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3ACFE3A-3DF3-453E-8286-A06CC255D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9" y="1772285"/>
            <a:ext cx="943795" cy="943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B8FBA3-6143-40EF-A821-950808B56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533" y="3825491"/>
            <a:ext cx="943795" cy="9437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B0B6DF-087E-4AAB-A7DF-9AA9D40C6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95" y="2783217"/>
            <a:ext cx="943795" cy="943795"/>
          </a:xfrm>
          <a:prstGeom prst="rect">
            <a:avLst/>
          </a:prstGeom>
        </p:spPr>
      </p:pic>
      <p:pic>
        <p:nvPicPr>
          <p:cNvPr id="10" name="Picture 2" descr="tomcat에서 PUT, DELETE request body 파싱 문제">
            <a:extLst>
              <a:ext uri="{FF2B5EF4-FFF2-40B4-BE49-F238E27FC236}">
                <a16:creationId xmlns:a16="http://schemas.microsoft.com/office/drawing/2014/main" id="{706CE14B-58E6-40D7-8D13-4325882AC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5762906" y="1879018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4F14-28F3-40E8-9D19-B4EEDDC071AE}"/>
              </a:ext>
            </a:extLst>
          </p:cNvPr>
          <p:cNvSpPr/>
          <p:nvPr/>
        </p:nvSpPr>
        <p:spPr>
          <a:xfrm>
            <a:off x="3261113" y="1772285"/>
            <a:ext cx="4934956" cy="3242389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4B49A2-A46C-481A-A2DB-A9784543C5DD}"/>
              </a:ext>
            </a:extLst>
          </p:cNvPr>
          <p:cNvSpPr/>
          <p:nvPr/>
        </p:nvSpPr>
        <p:spPr>
          <a:xfrm>
            <a:off x="8887426" y="573267"/>
            <a:ext cx="2999486" cy="1837859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E005F6-501E-49D4-8A61-0E8941A725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609" y="1183814"/>
            <a:ext cx="904251" cy="904251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8C24B1-0232-4B79-A01F-5654CDD24341}"/>
              </a:ext>
            </a:extLst>
          </p:cNvPr>
          <p:cNvCxnSpPr>
            <a:cxnSpLocks/>
          </p:cNvCxnSpPr>
          <p:nvPr/>
        </p:nvCxnSpPr>
        <p:spPr>
          <a:xfrm>
            <a:off x="1454402" y="2507479"/>
            <a:ext cx="2315584" cy="4513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E3792DD-20A3-447C-BFA1-B2B85B77D0F2}"/>
              </a:ext>
            </a:extLst>
          </p:cNvPr>
          <p:cNvCxnSpPr>
            <a:cxnSpLocks/>
          </p:cNvCxnSpPr>
          <p:nvPr/>
        </p:nvCxnSpPr>
        <p:spPr>
          <a:xfrm flipV="1">
            <a:off x="1669858" y="3444836"/>
            <a:ext cx="2150991" cy="9761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F88701-83D9-4B0B-A29A-1BC7458C566B}"/>
              </a:ext>
            </a:extLst>
          </p:cNvPr>
          <p:cNvSpPr txBox="1"/>
          <p:nvPr/>
        </p:nvSpPr>
        <p:spPr>
          <a:xfrm>
            <a:off x="6839159" y="3185192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4B3B1E-6DF2-428F-8C97-09E831EB9487}"/>
              </a:ext>
            </a:extLst>
          </p:cNvPr>
          <p:cNvSpPr/>
          <p:nvPr/>
        </p:nvSpPr>
        <p:spPr>
          <a:xfrm>
            <a:off x="3769986" y="2546625"/>
            <a:ext cx="1335699" cy="1205106"/>
          </a:xfrm>
          <a:prstGeom prst="rect">
            <a:avLst/>
          </a:prstGeom>
          <a:solidFill>
            <a:srgbClr val="1F5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0F957E-8D77-446E-97F7-BC1648846AF6}"/>
              </a:ext>
            </a:extLst>
          </p:cNvPr>
          <p:cNvSpPr txBox="1"/>
          <p:nvPr/>
        </p:nvSpPr>
        <p:spPr>
          <a:xfrm>
            <a:off x="3822638" y="2798505"/>
            <a:ext cx="11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Load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Balancer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2C74F9A-631A-4B8E-9B4A-B67808E9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9" y="1924685"/>
            <a:ext cx="943795" cy="94379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01D44EE-B920-45EB-A7DB-CFC90A83C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9" y="2077085"/>
            <a:ext cx="943795" cy="94379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7CD99EF-F09F-4265-9ADC-393032B9C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933" y="3977891"/>
            <a:ext cx="943795" cy="94379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2BF22BD-6E14-44F6-927F-D8A5AC364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333" y="4130291"/>
            <a:ext cx="943795" cy="943795"/>
          </a:xfrm>
          <a:prstGeom prst="rect">
            <a:avLst/>
          </a:prstGeom>
        </p:spPr>
      </p:pic>
      <p:pic>
        <p:nvPicPr>
          <p:cNvPr id="33" name="Picture 2" descr="tomcat에서 PUT, DELETE request body 파싱 문제">
            <a:extLst>
              <a:ext uri="{FF2B5EF4-FFF2-40B4-BE49-F238E27FC236}">
                <a16:creationId xmlns:a16="http://schemas.microsoft.com/office/drawing/2014/main" id="{5B2BE661-6680-4D9B-8148-C2CC94B56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5788338" y="2571482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tomcat에서 PUT, DELETE request body 파싱 문제">
            <a:extLst>
              <a:ext uri="{FF2B5EF4-FFF2-40B4-BE49-F238E27FC236}">
                <a16:creationId xmlns:a16="http://schemas.microsoft.com/office/drawing/2014/main" id="{5C393545-79A4-4AEA-88AF-258DFF89B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5808723" y="3367067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1EFB45-F4F8-4A33-B973-78F533DFC078}"/>
              </a:ext>
            </a:extLst>
          </p:cNvPr>
          <p:cNvSpPr txBox="1"/>
          <p:nvPr/>
        </p:nvSpPr>
        <p:spPr>
          <a:xfrm>
            <a:off x="6685653" y="1839422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Production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BA0E734-2C2B-4DE7-BC99-DF3877848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244" y="1197960"/>
            <a:ext cx="904251" cy="904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B0291EB-3588-47F6-A3A6-AC0C362B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878" y="1180252"/>
            <a:ext cx="904251" cy="90425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2C6F39-324A-42A2-86D2-1FA9E27FFBB5}"/>
              </a:ext>
            </a:extLst>
          </p:cNvPr>
          <p:cNvSpPr/>
          <p:nvPr/>
        </p:nvSpPr>
        <p:spPr>
          <a:xfrm>
            <a:off x="8883486" y="4340058"/>
            <a:ext cx="2999486" cy="1837860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1B4F7820-2101-4D2E-98CF-4F979FE85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669" y="4950604"/>
            <a:ext cx="904251" cy="90425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948A3480-704C-4E4A-A10E-B338E524D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304" y="4964750"/>
            <a:ext cx="904251" cy="90425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2DA7BBA-760A-428A-8DC8-44D011CA9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938" y="4947042"/>
            <a:ext cx="904251" cy="90425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04168F0-3A35-46E4-91B4-8E228FC573F8}"/>
              </a:ext>
            </a:extLst>
          </p:cNvPr>
          <p:cNvSpPr txBox="1"/>
          <p:nvPr/>
        </p:nvSpPr>
        <p:spPr>
          <a:xfrm>
            <a:off x="9627734" y="635108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E6967C-320D-4329-BF46-D73961A1BB35}"/>
              </a:ext>
            </a:extLst>
          </p:cNvPr>
          <p:cNvSpPr txBox="1"/>
          <p:nvPr/>
        </p:nvSpPr>
        <p:spPr>
          <a:xfrm>
            <a:off x="9685221" y="4423247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상품팀</a:t>
            </a:r>
          </a:p>
        </p:txBody>
      </p:sp>
    </p:spTree>
    <p:extLst>
      <p:ext uri="{BB962C8B-B14F-4D97-AF65-F5344CB8AC3E}">
        <p14:creationId xmlns:p14="http://schemas.microsoft.com/office/powerpoint/2010/main" val="425115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FD259B5-E751-40E1-92A0-7C24C1F86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533" y="3825491"/>
            <a:ext cx="943795" cy="9437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3355FA-6C3A-4261-9BA4-AE74CEBA2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27" y="2942403"/>
            <a:ext cx="943795" cy="943795"/>
          </a:xfrm>
          <a:prstGeom prst="rect">
            <a:avLst/>
          </a:prstGeom>
        </p:spPr>
      </p:pic>
      <p:pic>
        <p:nvPicPr>
          <p:cNvPr id="9" name="Picture 2" descr="tomcat에서 PUT, DELETE request body 파싱 문제">
            <a:extLst>
              <a:ext uri="{FF2B5EF4-FFF2-40B4-BE49-F238E27FC236}">
                <a16:creationId xmlns:a16="http://schemas.microsoft.com/office/drawing/2014/main" id="{3F14E13C-7E9F-4689-815A-02D264E7C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4508475" y="1167198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169DE2-C316-4E1A-86FC-0F81E692E499}"/>
              </a:ext>
            </a:extLst>
          </p:cNvPr>
          <p:cNvSpPr/>
          <p:nvPr/>
        </p:nvSpPr>
        <p:spPr>
          <a:xfrm>
            <a:off x="2550245" y="228600"/>
            <a:ext cx="4588876" cy="6378545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8D59D8-44D6-4CA3-A953-B9C1CAD8B1F7}"/>
              </a:ext>
            </a:extLst>
          </p:cNvPr>
          <p:cNvSpPr/>
          <p:nvPr/>
        </p:nvSpPr>
        <p:spPr>
          <a:xfrm>
            <a:off x="9400268" y="433567"/>
            <a:ext cx="2577083" cy="1837859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ED5123-EB07-4825-AC23-E08E7128C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209" y="1044114"/>
            <a:ext cx="904251" cy="904251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42C040-CBDE-48A8-970E-31C26956550D}"/>
              </a:ext>
            </a:extLst>
          </p:cNvPr>
          <p:cNvCxnSpPr>
            <a:cxnSpLocks/>
          </p:cNvCxnSpPr>
          <p:nvPr/>
        </p:nvCxnSpPr>
        <p:spPr>
          <a:xfrm flipV="1">
            <a:off x="1517988" y="1590095"/>
            <a:ext cx="1453186" cy="10033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1C19E6-C67C-4DAB-A823-583C62E2F166}"/>
              </a:ext>
            </a:extLst>
          </p:cNvPr>
          <p:cNvSpPr txBox="1"/>
          <p:nvPr/>
        </p:nvSpPr>
        <p:spPr>
          <a:xfrm>
            <a:off x="5848891" y="3344378"/>
            <a:ext cx="116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C0454-1E2F-4D89-98E7-781D82E14625}"/>
              </a:ext>
            </a:extLst>
          </p:cNvPr>
          <p:cNvSpPr/>
          <p:nvPr/>
        </p:nvSpPr>
        <p:spPr>
          <a:xfrm>
            <a:off x="3111152" y="1242044"/>
            <a:ext cx="1166327" cy="1018825"/>
          </a:xfrm>
          <a:prstGeom prst="rect">
            <a:avLst/>
          </a:prstGeom>
          <a:solidFill>
            <a:srgbClr val="1F5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5CCCB-5A98-4AF4-AD6A-9666D86A951C}"/>
              </a:ext>
            </a:extLst>
          </p:cNvPr>
          <p:cNvSpPr txBox="1"/>
          <p:nvPr/>
        </p:nvSpPr>
        <p:spPr>
          <a:xfrm>
            <a:off x="3111153" y="1398111"/>
            <a:ext cx="11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Load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Balancer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F49033B-B270-4A1E-A8BA-CECD707B7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49" y="1924685"/>
            <a:ext cx="943795" cy="9437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A52748-BFA4-4F57-B179-BA20F5B34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9" y="2077085"/>
            <a:ext cx="943795" cy="9437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1E52CEC-D36B-490C-95FF-1AEBC5AC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5933" y="3977891"/>
            <a:ext cx="943795" cy="9437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F68DA62-9A9A-4A53-A732-799EA082B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333" y="4130291"/>
            <a:ext cx="943795" cy="943795"/>
          </a:xfrm>
          <a:prstGeom prst="rect">
            <a:avLst/>
          </a:prstGeom>
        </p:spPr>
      </p:pic>
      <p:pic>
        <p:nvPicPr>
          <p:cNvPr id="22" name="Picture 2" descr="tomcat에서 PUT, DELETE request body 파싱 문제">
            <a:extLst>
              <a:ext uri="{FF2B5EF4-FFF2-40B4-BE49-F238E27FC236}">
                <a16:creationId xmlns:a16="http://schemas.microsoft.com/office/drawing/2014/main" id="{7B366035-CABE-469E-8EC5-667955D5E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4513797" y="1889537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B4C5C5D-DC41-4973-AC55-CC2C6BA9ECA5}"/>
              </a:ext>
            </a:extLst>
          </p:cNvPr>
          <p:cNvSpPr txBox="1"/>
          <p:nvPr/>
        </p:nvSpPr>
        <p:spPr>
          <a:xfrm>
            <a:off x="4030101" y="250855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Production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E203A98-285A-4BB6-83A7-661E2DDEC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844" y="1058260"/>
            <a:ext cx="904251" cy="90425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CB4E817-D6D5-4BEC-BFA6-645E9E0DA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78" y="1040552"/>
            <a:ext cx="904251" cy="90425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7CFE8D-9787-4220-9288-DB63AC657F6C}"/>
              </a:ext>
            </a:extLst>
          </p:cNvPr>
          <p:cNvSpPr/>
          <p:nvPr/>
        </p:nvSpPr>
        <p:spPr>
          <a:xfrm>
            <a:off x="9439830" y="4769286"/>
            <a:ext cx="2537521" cy="1837860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7629C5-18F9-4F7E-9093-A0DCE721E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31" y="5379832"/>
            <a:ext cx="904251" cy="9042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FC3EF82-E0AA-44F6-9827-97E455533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66" y="5393978"/>
            <a:ext cx="904251" cy="9042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6560679-F3E4-47F4-981F-F1EC099C5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100" y="5376270"/>
            <a:ext cx="904251" cy="90425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79905-A5B5-4E91-A218-3A3FB3B7E291}"/>
              </a:ext>
            </a:extLst>
          </p:cNvPr>
          <p:cNvSpPr txBox="1"/>
          <p:nvPr/>
        </p:nvSpPr>
        <p:spPr>
          <a:xfrm>
            <a:off x="9856334" y="495408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주문팀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C0A61-4243-47EB-AF39-A2218F26B0F5}"/>
              </a:ext>
            </a:extLst>
          </p:cNvPr>
          <p:cNvSpPr txBox="1"/>
          <p:nvPr/>
        </p:nvSpPr>
        <p:spPr>
          <a:xfrm>
            <a:off x="9953383" y="4852475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상품팀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A1CDC56-5810-4730-A615-947D937A7E7D}"/>
              </a:ext>
            </a:extLst>
          </p:cNvPr>
          <p:cNvSpPr/>
          <p:nvPr/>
        </p:nvSpPr>
        <p:spPr>
          <a:xfrm>
            <a:off x="7577808" y="2362321"/>
            <a:ext cx="1521716" cy="2252328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Picture 2" descr="GitHub를 이용한 간단한 배포?">
            <a:extLst>
              <a:ext uri="{FF2B5EF4-FFF2-40B4-BE49-F238E27FC236}">
                <a16:creationId xmlns:a16="http://schemas.microsoft.com/office/drawing/2014/main" id="{C2C26791-3BAC-4A71-8345-32F7F249A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247" y="2425946"/>
            <a:ext cx="987653" cy="44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8213AA9-6105-43DB-8F44-13CE82EE2888}"/>
              </a:ext>
            </a:extLst>
          </p:cNvPr>
          <p:cNvSpPr txBox="1"/>
          <p:nvPr/>
        </p:nvSpPr>
        <p:spPr>
          <a:xfrm>
            <a:off x="7452343" y="2979347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Order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8BC4C-B784-43A8-8999-DB62A551E6AD}"/>
              </a:ext>
            </a:extLst>
          </p:cNvPr>
          <p:cNvSpPr txBox="1"/>
          <p:nvPr/>
        </p:nvSpPr>
        <p:spPr>
          <a:xfrm>
            <a:off x="7641308" y="4091356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Product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5841B7-095B-415D-8E49-7C04C59AC404}"/>
              </a:ext>
            </a:extLst>
          </p:cNvPr>
          <p:cNvSpPr txBox="1"/>
          <p:nvPr/>
        </p:nvSpPr>
        <p:spPr>
          <a:xfrm>
            <a:off x="7670589" y="3529044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highlight>
                  <a:srgbClr val="FFFF00"/>
                </a:highlight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 Share.jar</a:t>
            </a:r>
            <a:endParaRPr lang="ko-KR" altLang="en-US">
              <a:highlight>
                <a:srgbClr val="FFFF00"/>
              </a:highlight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3E9F20E-A6F2-4493-A340-64E9EEAE6922}"/>
              </a:ext>
            </a:extLst>
          </p:cNvPr>
          <p:cNvCxnSpPr>
            <a:cxnSpLocks/>
          </p:cNvCxnSpPr>
          <p:nvPr/>
        </p:nvCxnSpPr>
        <p:spPr>
          <a:xfrm flipV="1">
            <a:off x="9046212" y="2118120"/>
            <a:ext cx="720088" cy="7212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85BA4CA-C495-4B70-8368-F68916EBE79C}"/>
              </a:ext>
            </a:extLst>
          </p:cNvPr>
          <p:cNvCxnSpPr>
            <a:cxnSpLocks/>
          </p:cNvCxnSpPr>
          <p:nvPr/>
        </p:nvCxnSpPr>
        <p:spPr>
          <a:xfrm>
            <a:off x="9040224" y="4415566"/>
            <a:ext cx="601531" cy="6105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B740EB7-2608-4B81-A3D4-B4D046D2F3F1}"/>
              </a:ext>
            </a:extLst>
          </p:cNvPr>
          <p:cNvCxnSpPr>
            <a:cxnSpLocks/>
          </p:cNvCxnSpPr>
          <p:nvPr/>
        </p:nvCxnSpPr>
        <p:spPr>
          <a:xfrm flipH="1">
            <a:off x="7044924" y="4440600"/>
            <a:ext cx="779342" cy="58551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34B516C-4827-4819-BE71-01FEA4531440}"/>
              </a:ext>
            </a:extLst>
          </p:cNvPr>
          <p:cNvCxnSpPr>
            <a:cxnSpLocks/>
          </p:cNvCxnSpPr>
          <p:nvPr/>
        </p:nvCxnSpPr>
        <p:spPr>
          <a:xfrm flipH="1" flipV="1">
            <a:off x="7048271" y="2326992"/>
            <a:ext cx="815799" cy="3788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760A62D-B2D3-4AF8-AD4A-EDE997852031}"/>
              </a:ext>
            </a:extLst>
          </p:cNvPr>
          <p:cNvSpPr/>
          <p:nvPr/>
        </p:nvSpPr>
        <p:spPr>
          <a:xfrm>
            <a:off x="2830111" y="696926"/>
            <a:ext cx="4055611" cy="2055728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049E52-F70A-4723-A11D-A2991E40B3DB}"/>
              </a:ext>
            </a:extLst>
          </p:cNvPr>
          <p:cNvSpPr txBox="1"/>
          <p:nvPr/>
        </p:nvSpPr>
        <p:spPr>
          <a:xfrm>
            <a:off x="4158392" y="772954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Order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3" name="Picture 2" descr="tomcat에서 PUT, DELETE request body 파싱 문제">
            <a:extLst>
              <a:ext uri="{FF2B5EF4-FFF2-40B4-BE49-F238E27FC236}">
                <a16:creationId xmlns:a16="http://schemas.microsoft.com/office/drawing/2014/main" id="{BC72AB92-3A6B-441B-B6BE-E649684A3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4508475" y="4836386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C33B20-F5DE-4A00-8580-6D5EAB771429}"/>
              </a:ext>
            </a:extLst>
          </p:cNvPr>
          <p:cNvSpPr/>
          <p:nvPr/>
        </p:nvSpPr>
        <p:spPr>
          <a:xfrm>
            <a:off x="3111152" y="4911232"/>
            <a:ext cx="1166327" cy="1018825"/>
          </a:xfrm>
          <a:prstGeom prst="rect">
            <a:avLst/>
          </a:prstGeom>
          <a:solidFill>
            <a:srgbClr val="1F5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575752-8421-4578-87F0-F7CE80228CFE}"/>
              </a:ext>
            </a:extLst>
          </p:cNvPr>
          <p:cNvSpPr txBox="1"/>
          <p:nvPr/>
        </p:nvSpPr>
        <p:spPr>
          <a:xfrm>
            <a:off x="3111153" y="5067299"/>
            <a:ext cx="116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Load</a:t>
            </a:r>
          </a:p>
          <a:p>
            <a:pPr algn="ctr"/>
            <a:r>
              <a:rPr lang="en-US" altLang="ko-KR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Balancer</a:t>
            </a:r>
            <a:endParaRPr lang="ko-KR" altLang="en-US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6" name="Picture 2" descr="tomcat에서 PUT, DELETE request body 파싱 문제">
            <a:extLst>
              <a:ext uri="{FF2B5EF4-FFF2-40B4-BE49-F238E27FC236}">
                <a16:creationId xmlns:a16="http://schemas.microsoft.com/office/drawing/2014/main" id="{55F5E75C-BD29-4E78-B171-540B0EDCD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0" r="17040"/>
          <a:stretch/>
        </p:blipFill>
        <p:spPr bwMode="auto">
          <a:xfrm>
            <a:off x="4513797" y="5558725"/>
            <a:ext cx="810250" cy="77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181A62D-4BF5-4B51-8BD8-B0177505F142}"/>
              </a:ext>
            </a:extLst>
          </p:cNvPr>
          <p:cNvSpPr/>
          <p:nvPr/>
        </p:nvSpPr>
        <p:spPr>
          <a:xfrm>
            <a:off x="2830111" y="4366114"/>
            <a:ext cx="4055611" cy="2055728"/>
          </a:xfrm>
          <a:prstGeom prst="rect">
            <a:avLst/>
          </a:prstGeom>
          <a:noFill/>
          <a:ln w="38100">
            <a:solidFill>
              <a:srgbClr val="1F54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7C011C-4FDE-4930-B5DB-0C624E4DBB00}"/>
              </a:ext>
            </a:extLst>
          </p:cNvPr>
          <p:cNvSpPr txBox="1"/>
          <p:nvPr/>
        </p:nvSpPr>
        <p:spPr>
          <a:xfrm>
            <a:off x="4158392" y="4442142"/>
            <a:ext cx="151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Product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85E06C-1239-4395-8A6C-035AFD0A239C}"/>
              </a:ext>
            </a:extLst>
          </p:cNvPr>
          <p:cNvCxnSpPr>
            <a:cxnSpLocks/>
          </p:cNvCxnSpPr>
          <p:nvPr/>
        </p:nvCxnSpPr>
        <p:spPr>
          <a:xfrm>
            <a:off x="1669858" y="4421027"/>
            <a:ext cx="1441294" cy="12671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1B1D6D-DD77-4724-8C01-6A919C460D33}"/>
              </a:ext>
            </a:extLst>
          </p:cNvPr>
          <p:cNvSpPr txBox="1"/>
          <p:nvPr/>
        </p:nvSpPr>
        <p:spPr>
          <a:xfrm rot="19652821">
            <a:off x="1113892" y="1755408"/>
            <a:ext cx="2119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order.amazon.com</a:t>
            </a:r>
            <a:endParaRPr lang="ko-KR" altLang="en-US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778D58-66BA-4607-86C7-3FCE35B3A2A5}"/>
              </a:ext>
            </a:extLst>
          </p:cNvPr>
          <p:cNvSpPr txBox="1"/>
          <p:nvPr/>
        </p:nvSpPr>
        <p:spPr>
          <a:xfrm rot="2529704">
            <a:off x="1164005" y="4519976"/>
            <a:ext cx="2321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product.amazon.com</a:t>
            </a:r>
            <a:endParaRPr lang="ko-KR" altLang="en-US" sz="160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31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867AB7D-2C42-40ED-A3E0-D01F5F785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14425"/>
            <a:ext cx="76200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8CC5C08-8CF8-44C2-8AFF-5904E8EDD0DE}"/>
              </a:ext>
            </a:extLst>
          </p:cNvPr>
          <p:cNvSpPr/>
          <p:nvPr/>
        </p:nvSpPr>
        <p:spPr>
          <a:xfrm>
            <a:off x="1968500" y="596900"/>
            <a:ext cx="3454400" cy="44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1AD815-30F7-4C1F-AE58-A97C56DEA83C}"/>
              </a:ext>
            </a:extLst>
          </p:cNvPr>
          <p:cNvSpPr/>
          <p:nvPr/>
        </p:nvSpPr>
        <p:spPr>
          <a:xfrm>
            <a:off x="2705100" y="3784600"/>
            <a:ext cx="2921000" cy="247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04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72</Words>
  <Application>Microsoft Office PowerPoint</Application>
  <PresentationFormat>와이드스크린</PresentationFormat>
  <Paragraphs>44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9</cp:revision>
  <dcterms:created xsi:type="dcterms:W3CDTF">2020-05-11T04:10:41Z</dcterms:created>
  <dcterms:modified xsi:type="dcterms:W3CDTF">2020-05-11T07:02:00Z</dcterms:modified>
</cp:coreProperties>
</file>